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51" r:id="rId5"/>
    <p:sldId id="385" r:id="rId6"/>
    <p:sldId id="383" r:id="rId7"/>
    <p:sldId id="452" r:id="rId8"/>
    <p:sldId id="380" r:id="rId9"/>
    <p:sldId id="461" r:id="rId10"/>
    <p:sldId id="464" r:id="rId11"/>
    <p:sldId id="465" r:id="rId12"/>
    <p:sldId id="462" r:id="rId13"/>
    <p:sldId id="453" r:id="rId14"/>
    <p:sldId id="278" r:id="rId15"/>
    <p:sldId id="282" r:id="rId16"/>
    <p:sldId id="456" r:id="rId17"/>
    <p:sldId id="457" r:id="rId18"/>
    <p:sldId id="458" r:id="rId19"/>
    <p:sldId id="459" r:id="rId20"/>
    <p:sldId id="460" r:id="rId21"/>
    <p:sldId id="463" r:id="rId22"/>
    <p:sldId id="45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0F035-0541-45E1-904B-826B8C4538EB}" v="21" dt="2022-06-02T10:08:02.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14"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6980F035-0541-45E1-904B-826B8C4538EB}"/>
    <pc:docChg chg="custSel addSld delSld modSld sldOrd">
      <pc:chgData name="Stijn Weijermars" userId="2933e1d2-70ff-47b3-ad61-d61e32fda646" providerId="ADAL" clId="{6980F035-0541-45E1-904B-826B8C4538EB}" dt="2022-06-02T10:07:47.564" v="366" actId="20577"/>
      <pc:docMkLst>
        <pc:docMk/>
      </pc:docMkLst>
      <pc:sldChg chg="add del">
        <pc:chgData name="Stijn Weijermars" userId="2933e1d2-70ff-47b3-ad61-d61e32fda646" providerId="ADAL" clId="{6980F035-0541-45E1-904B-826B8C4538EB}" dt="2022-06-02T08:39:41.566" v="30"/>
        <pc:sldMkLst>
          <pc:docMk/>
          <pc:sldMk cId="372193654" sldId="259"/>
        </pc:sldMkLst>
      </pc:sldChg>
      <pc:sldChg chg="add del">
        <pc:chgData name="Stijn Weijermars" userId="2933e1d2-70ff-47b3-ad61-d61e32fda646" providerId="ADAL" clId="{6980F035-0541-45E1-904B-826B8C4538EB}" dt="2022-06-02T08:39:36.865" v="28"/>
        <pc:sldMkLst>
          <pc:docMk/>
          <pc:sldMk cId="1391539364" sldId="259"/>
        </pc:sldMkLst>
      </pc:sldChg>
      <pc:sldChg chg="del">
        <pc:chgData name="Stijn Weijermars" userId="2933e1d2-70ff-47b3-ad61-d61e32fda646" providerId="ADAL" clId="{6980F035-0541-45E1-904B-826B8C4538EB}" dt="2022-06-02T08:24:47.520" v="7" actId="2696"/>
        <pc:sldMkLst>
          <pc:docMk/>
          <pc:sldMk cId="2182648587" sldId="259"/>
        </pc:sldMkLst>
      </pc:sldChg>
      <pc:sldChg chg="add del">
        <pc:chgData name="Stijn Weijermars" userId="2933e1d2-70ff-47b3-ad61-d61e32fda646" providerId="ADAL" clId="{6980F035-0541-45E1-904B-826B8C4538EB}" dt="2022-06-02T08:39:59.465" v="32"/>
        <pc:sldMkLst>
          <pc:docMk/>
          <pc:sldMk cId="2276838854" sldId="259"/>
        </pc:sldMkLst>
      </pc:sldChg>
      <pc:sldChg chg="add del">
        <pc:chgData name="Stijn Weijermars" userId="2933e1d2-70ff-47b3-ad61-d61e32fda646" providerId="ADAL" clId="{6980F035-0541-45E1-904B-826B8C4538EB}" dt="2022-06-02T08:39:41.566" v="30"/>
        <pc:sldMkLst>
          <pc:docMk/>
          <pc:sldMk cId="276923565" sldId="260"/>
        </pc:sldMkLst>
      </pc:sldChg>
      <pc:sldChg chg="del">
        <pc:chgData name="Stijn Weijermars" userId="2933e1d2-70ff-47b3-ad61-d61e32fda646" providerId="ADAL" clId="{6980F035-0541-45E1-904B-826B8C4538EB}" dt="2022-06-02T08:24:47.520" v="7" actId="2696"/>
        <pc:sldMkLst>
          <pc:docMk/>
          <pc:sldMk cId="372509691" sldId="260"/>
        </pc:sldMkLst>
      </pc:sldChg>
      <pc:sldChg chg="add del">
        <pc:chgData name="Stijn Weijermars" userId="2933e1d2-70ff-47b3-ad61-d61e32fda646" providerId="ADAL" clId="{6980F035-0541-45E1-904B-826B8C4538EB}" dt="2022-06-02T08:39:59.465" v="32"/>
        <pc:sldMkLst>
          <pc:docMk/>
          <pc:sldMk cId="3290348612" sldId="260"/>
        </pc:sldMkLst>
      </pc:sldChg>
      <pc:sldChg chg="add del">
        <pc:chgData name="Stijn Weijermars" userId="2933e1d2-70ff-47b3-ad61-d61e32fda646" providerId="ADAL" clId="{6980F035-0541-45E1-904B-826B8C4538EB}" dt="2022-06-02T08:39:36.865" v="28"/>
        <pc:sldMkLst>
          <pc:docMk/>
          <pc:sldMk cId="3669155708" sldId="260"/>
        </pc:sldMkLst>
      </pc:sldChg>
      <pc:sldChg chg="add del">
        <pc:chgData name="Stijn Weijermars" userId="2933e1d2-70ff-47b3-ad61-d61e32fda646" providerId="ADAL" clId="{6980F035-0541-45E1-904B-826B8C4538EB}" dt="2022-06-02T08:39:36.865" v="28"/>
        <pc:sldMkLst>
          <pc:docMk/>
          <pc:sldMk cId="267427232" sldId="262"/>
        </pc:sldMkLst>
      </pc:sldChg>
      <pc:sldChg chg="del">
        <pc:chgData name="Stijn Weijermars" userId="2933e1d2-70ff-47b3-ad61-d61e32fda646" providerId="ADAL" clId="{6980F035-0541-45E1-904B-826B8C4538EB}" dt="2022-06-02T08:24:47.520" v="7" actId="2696"/>
        <pc:sldMkLst>
          <pc:docMk/>
          <pc:sldMk cId="1095766660" sldId="262"/>
        </pc:sldMkLst>
      </pc:sldChg>
      <pc:sldChg chg="add del">
        <pc:chgData name="Stijn Weijermars" userId="2933e1d2-70ff-47b3-ad61-d61e32fda646" providerId="ADAL" clId="{6980F035-0541-45E1-904B-826B8C4538EB}" dt="2022-06-02T08:39:59.465" v="32"/>
        <pc:sldMkLst>
          <pc:docMk/>
          <pc:sldMk cId="2733236093" sldId="262"/>
        </pc:sldMkLst>
      </pc:sldChg>
      <pc:sldChg chg="add del">
        <pc:chgData name="Stijn Weijermars" userId="2933e1d2-70ff-47b3-ad61-d61e32fda646" providerId="ADAL" clId="{6980F035-0541-45E1-904B-826B8C4538EB}" dt="2022-06-02T08:39:41.566" v="30"/>
        <pc:sldMkLst>
          <pc:docMk/>
          <pc:sldMk cId="3986981050" sldId="262"/>
        </pc:sldMkLst>
      </pc:sldChg>
      <pc:sldChg chg="del">
        <pc:chgData name="Stijn Weijermars" userId="2933e1d2-70ff-47b3-ad61-d61e32fda646" providerId="ADAL" clId="{6980F035-0541-45E1-904B-826B8C4538EB}" dt="2022-06-02T08:24:47.520" v="7" actId="2696"/>
        <pc:sldMkLst>
          <pc:docMk/>
          <pc:sldMk cId="460490961" sldId="265"/>
        </pc:sldMkLst>
      </pc:sldChg>
      <pc:sldChg chg="add del">
        <pc:chgData name="Stijn Weijermars" userId="2933e1d2-70ff-47b3-ad61-d61e32fda646" providerId="ADAL" clId="{6980F035-0541-45E1-904B-826B8C4538EB}" dt="2022-06-02T08:39:36.865" v="28"/>
        <pc:sldMkLst>
          <pc:docMk/>
          <pc:sldMk cId="1683758878" sldId="265"/>
        </pc:sldMkLst>
      </pc:sldChg>
      <pc:sldChg chg="add del">
        <pc:chgData name="Stijn Weijermars" userId="2933e1d2-70ff-47b3-ad61-d61e32fda646" providerId="ADAL" clId="{6980F035-0541-45E1-904B-826B8C4538EB}" dt="2022-06-02T08:39:59.465" v="32"/>
        <pc:sldMkLst>
          <pc:docMk/>
          <pc:sldMk cId="3048937687" sldId="265"/>
        </pc:sldMkLst>
      </pc:sldChg>
      <pc:sldChg chg="add del">
        <pc:chgData name="Stijn Weijermars" userId="2933e1d2-70ff-47b3-ad61-d61e32fda646" providerId="ADAL" clId="{6980F035-0541-45E1-904B-826B8C4538EB}" dt="2022-06-02T08:39:41.566" v="30"/>
        <pc:sldMkLst>
          <pc:docMk/>
          <pc:sldMk cId="3637320030" sldId="265"/>
        </pc:sldMkLst>
      </pc:sldChg>
      <pc:sldChg chg="del">
        <pc:chgData name="Stijn Weijermars" userId="2933e1d2-70ff-47b3-ad61-d61e32fda646" providerId="ADAL" clId="{6980F035-0541-45E1-904B-826B8C4538EB}" dt="2022-06-02T08:24:47.520" v="7" actId="2696"/>
        <pc:sldMkLst>
          <pc:docMk/>
          <pc:sldMk cId="1024633590" sldId="266"/>
        </pc:sldMkLst>
      </pc:sldChg>
      <pc:sldChg chg="add del">
        <pc:chgData name="Stijn Weijermars" userId="2933e1d2-70ff-47b3-ad61-d61e32fda646" providerId="ADAL" clId="{6980F035-0541-45E1-904B-826B8C4538EB}" dt="2022-06-02T08:39:59.465" v="32"/>
        <pc:sldMkLst>
          <pc:docMk/>
          <pc:sldMk cId="2601163643" sldId="266"/>
        </pc:sldMkLst>
      </pc:sldChg>
      <pc:sldChg chg="add del">
        <pc:chgData name="Stijn Weijermars" userId="2933e1d2-70ff-47b3-ad61-d61e32fda646" providerId="ADAL" clId="{6980F035-0541-45E1-904B-826B8C4538EB}" dt="2022-06-02T08:39:41.566" v="30"/>
        <pc:sldMkLst>
          <pc:docMk/>
          <pc:sldMk cId="2761494133" sldId="266"/>
        </pc:sldMkLst>
      </pc:sldChg>
      <pc:sldChg chg="add del">
        <pc:chgData name="Stijn Weijermars" userId="2933e1d2-70ff-47b3-ad61-d61e32fda646" providerId="ADAL" clId="{6980F035-0541-45E1-904B-826B8C4538EB}" dt="2022-06-02T08:39:36.865" v="28"/>
        <pc:sldMkLst>
          <pc:docMk/>
          <pc:sldMk cId="4232133682" sldId="266"/>
        </pc:sldMkLst>
      </pc:sldChg>
      <pc:sldChg chg="add del">
        <pc:chgData name="Stijn Weijermars" userId="2933e1d2-70ff-47b3-ad61-d61e32fda646" providerId="ADAL" clId="{6980F035-0541-45E1-904B-826B8C4538EB}" dt="2022-06-02T08:39:41.566" v="30"/>
        <pc:sldMkLst>
          <pc:docMk/>
          <pc:sldMk cId="557215082" sldId="273"/>
        </pc:sldMkLst>
      </pc:sldChg>
      <pc:sldChg chg="add del">
        <pc:chgData name="Stijn Weijermars" userId="2933e1d2-70ff-47b3-ad61-d61e32fda646" providerId="ADAL" clId="{6980F035-0541-45E1-904B-826B8C4538EB}" dt="2022-06-02T08:39:36.865" v="28"/>
        <pc:sldMkLst>
          <pc:docMk/>
          <pc:sldMk cId="640691974" sldId="273"/>
        </pc:sldMkLst>
      </pc:sldChg>
      <pc:sldChg chg="add del">
        <pc:chgData name="Stijn Weijermars" userId="2933e1d2-70ff-47b3-ad61-d61e32fda646" providerId="ADAL" clId="{6980F035-0541-45E1-904B-826B8C4538EB}" dt="2022-06-02T08:39:59.465" v="32"/>
        <pc:sldMkLst>
          <pc:docMk/>
          <pc:sldMk cId="2007535130" sldId="273"/>
        </pc:sldMkLst>
      </pc:sldChg>
      <pc:sldChg chg="del">
        <pc:chgData name="Stijn Weijermars" userId="2933e1d2-70ff-47b3-ad61-d61e32fda646" providerId="ADAL" clId="{6980F035-0541-45E1-904B-826B8C4538EB}" dt="2022-06-02T08:24:47.520" v="7" actId="2696"/>
        <pc:sldMkLst>
          <pc:docMk/>
          <pc:sldMk cId="4137894793" sldId="273"/>
        </pc:sldMkLst>
      </pc:sldChg>
      <pc:sldChg chg="del">
        <pc:chgData name="Stijn Weijermars" userId="2933e1d2-70ff-47b3-ad61-d61e32fda646" providerId="ADAL" clId="{6980F035-0541-45E1-904B-826B8C4538EB}" dt="2022-06-02T08:51:08.446" v="211" actId="47"/>
        <pc:sldMkLst>
          <pc:docMk/>
          <pc:sldMk cId="2014835522" sldId="274"/>
        </pc:sldMkLst>
      </pc:sldChg>
      <pc:sldChg chg="modSp mod">
        <pc:chgData name="Stijn Weijermars" userId="2933e1d2-70ff-47b3-ad61-d61e32fda646" providerId="ADAL" clId="{6980F035-0541-45E1-904B-826B8C4538EB}" dt="2022-06-02T08:24:05.544" v="3" actId="27636"/>
        <pc:sldMkLst>
          <pc:docMk/>
          <pc:sldMk cId="1337713533" sldId="282"/>
        </pc:sldMkLst>
        <pc:spChg chg="mod">
          <ac:chgData name="Stijn Weijermars" userId="2933e1d2-70ff-47b3-ad61-d61e32fda646" providerId="ADAL" clId="{6980F035-0541-45E1-904B-826B8C4538EB}" dt="2022-06-02T08:24:05.544" v="3" actId="27636"/>
          <ac:spMkLst>
            <pc:docMk/>
            <pc:sldMk cId="1337713533" sldId="282"/>
            <ac:spMk id="3" creationId="{CC8555D9-7DB2-4480-AD97-8E779A64E5B0}"/>
          </ac:spMkLst>
        </pc:spChg>
      </pc:sldChg>
      <pc:sldChg chg="del">
        <pc:chgData name="Stijn Weijermars" userId="2933e1d2-70ff-47b3-ad61-d61e32fda646" providerId="ADAL" clId="{6980F035-0541-45E1-904B-826B8C4538EB}" dt="2022-06-02T08:52:04.488" v="280" actId="47"/>
        <pc:sldMkLst>
          <pc:docMk/>
          <pc:sldMk cId="715570662" sldId="332"/>
        </pc:sldMkLst>
      </pc:sldChg>
      <pc:sldChg chg="addSp delSp modSp mod">
        <pc:chgData name="Stijn Weijermars" userId="2933e1d2-70ff-47b3-ad61-d61e32fda646" providerId="ADAL" clId="{6980F035-0541-45E1-904B-826B8C4538EB}" dt="2022-06-02T09:00:14.069" v="286" actId="20577"/>
        <pc:sldMkLst>
          <pc:docMk/>
          <pc:sldMk cId="3958177516" sldId="351"/>
        </pc:sldMkLst>
        <pc:spChg chg="mod">
          <ac:chgData name="Stijn Weijermars" userId="2933e1d2-70ff-47b3-ad61-d61e32fda646" providerId="ADAL" clId="{6980F035-0541-45E1-904B-826B8C4538EB}" dt="2022-06-02T08:25:34.164" v="26" actId="1076"/>
          <ac:spMkLst>
            <pc:docMk/>
            <pc:sldMk cId="3958177516" sldId="351"/>
            <ac:spMk id="2" creationId="{00000000-0000-0000-0000-000000000000}"/>
          </ac:spMkLst>
        </pc:spChg>
        <pc:spChg chg="mod">
          <ac:chgData name="Stijn Weijermars" userId="2933e1d2-70ff-47b3-ad61-d61e32fda646" providerId="ADAL" clId="{6980F035-0541-45E1-904B-826B8C4538EB}" dt="2022-06-02T09:00:14.069" v="286" actId="20577"/>
          <ac:spMkLst>
            <pc:docMk/>
            <pc:sldMk cId="3958177516" sldId="351"/>
            <ac:spMk id="3" creationId="{00000000-0000-0000-0000-000000000000}"/>
          </ac:spMkLst>
        </pc:spChg>
        <pc:spChg chg="mod">
          <ac:chgData name="Stijn Weijermars" userId="2933e1d2-70ff-47b3-ad61-d61e32fda646" providerId="ADAL" clId="{6980F035-0541-45E1-904B-826B8C4538EB}" dt="2022-06-02T08:50:08.898" v="210" actId="14100"/>
          <ac:spMkLst>
            <pc:docMk/>
            <pc:sldMk cId="3958177516" sldId="351"/>
            <ac:spMk id="4" creationId="{00000000-0000-0000-0000-000000000000}"/>
          </ac:spMkLst>
        </pc:spChg>
        <pc:picChg chg="add del">
          <ac:chgData name="Stijn Weijermars" userId="2933e1d2-70ff-47b3-ad61-d61e32fda646" providerId="ADAL" clId="{6980F035-0541-45E1-904B-826B8C4538EB}" dt="2022-06-02T08:40:31.092" v="34"/>
          <ac:picMkLst>
            <pc:docMk/>
            <pc:sldMk cId="3958177516" sldId="351"/>
            <ac:picMk id="5" creationId="{63B36004-D954-31C4-6AFC-26C549C12494}"/>
          </ac:picMkLst>
        </pc:picChg>
        <pc:picChg chg="add mod ord">
          <ac:chgData name="Stijn Weijermars" userId="2933e1d2-70ff-47b3-ad61-d61e32fda646" providerId="ADAL" clId="{6980F035-0541-45E1-904B-826B8C4538EB}" dt="2022-06-02T08:49:56.795" v="208" actId="167"/>
          <ac:picMkLst>
            <pc:docMk/>
            <pc:sldMk cId="3958177516" sldId="351"/>
            <ac:picMk id="6" creationId="{62FB29F2-D147-AE27-03A0-6B8600EEF00A}"/>
          </ac:picMkLst>
        </pc:picChg>
      </pc:sldChg>
      <pc:sldChg chg="add del">
        <pc:chgData name="Stijn Weijermars" userId="2933e1d2-70ff-47b3-ad61-d61e32fda646" providerId="ADAL" clId="{6980F035-0541-45E1-904B-826B8C4538EB}" dt="2022-06-02T08:39:59.465" v="32"/>
        <pc:sldMkLst>
          <pc:docMk/>
          <pc:sldMk cId="699973498" sldId="357"/>
        </pc:sldMkLst>
      </pc:sldChg>
      <pc:sldChg chg="add del">
        <pc:chgData name="Stijn Weijermars" userId="2933e1d2-70ff-47b3-ad61-d61e32fda646" providerId="ADAL" clId="{6980F035-0541-45E1-904B-826B8C4538EB}" dt="2022-06-02T08:39:41.566" v="30"/>
        <pc:sldMkLst>
          <pc:docMk/>
          <pc:sldMk cId="2227894315" sldId="357"/>
        </pc:sldMkLst>
      </pc:sldChg>
      <pc:sldChg chg="add del">
        <pc:chgData name="Stijn Weijermars" userId="2933e1d2-70ff-47b3-ad61-d61e32fda646" providerId="ADAL" clId="{6980F035-0541-45E1-904B-826B8C4538EB}" dt="2022-06-02T08:39:36.865" v="28"/>
        <pc:sldMkLst>
          <pc:docMk/>
          <pc:sldMk cId="2816493757" sldId="357"/>
        </pc:sldMkLst>
      </pc:sldChg>
      <pc:sldChg chg="del">
        <pc:chgData name="Stijn Weijermars" userId="2933e1d2-70ff-47b3-ad61-d61e32fda646" providerId="ADAL" clId="{6980F035-0541-45E1-904B-826B8C4538EB}" dt="2022-06-02T08:24:47.520" v="7" actId="2696"/>
        <pc:sldMkLst>
          <pc:docMk/>
          <pc:sldMk cId="3757816959" sldId="357"/>
        </pc:sldMkLst>
      </pc:sldChg>
      <pc:sldChg chg="add del">
        <pc:chgData name="Stijn Weijermars" userId="2933e1d2-70ff-47b3-ad61-d61e32fda646" providerId="ADAL" clId="{6980F035-0541-45E1-904B-826B8C4538EB}" dt="2022-06-02T08:39:41.566" v="30"/>
        <pc:sldMkLst>
          <pc:docMk/>
          <pc:sldMk cId="410598502" sldId="364"/>
        </pc:sldMkLst>
      </pc:sldChg>
      <pc:sldChg chg="del">
        <pc:chgData name="Stijn Weijermars" userId="2933e1d2-70ff-47b3-ad61-d61e32fda646" providerId="ADAL" clId="{6980F035-0541-45E1-904B-826B8C4538EB}" dt="2022-06-02T08:24:47.520" v="7" actId="2696"/>
        <pc:sldMkLst>
          <pc:docMk/>
          <pc:sldMk cId="1042203628" sldId="364"/>
        </pc:sldMkLst>
      </pc:sldChg>
      <pc:sldChg chg="add del">
        <pc:chgData name="Stijn Weijermars" userId="2933e1d2-70ff-47b3-ad61-d61e32fda646" providerId="ADAL" clId="{6980F035-0541-45E1-904B-826B8C4538EB}" dt="2022-06-02T08:39:59.465" v="32"/>
        <pc:sldMkLst>
          <pc:docMk/>
          <pc:sldMk cId="1266069689" sldId="364"/>
        </pc:sldMkLst>
      </pc:sldChg>
      <pc:sldChg chg="add del">
        <pc:chgData name="Stijn Weijermars" userId="2933e1d2-70ff-47b3-ad61-d61e32fda646" providerId="ADAL" clId="{6980F035-0541-45E1-904B-826B8C4538EB}" dt="2022-06-02T08:39:36.865" v="28"/>
        <pc:sldMkLst>
          <pc:docMk/>
          <pc:sldMk cId="2448611046" sldId="364"/>
        </pc:sldMkLst>
      </pc:sldChg>
      <pc:sldChg chg="add del">
        <pc:chgData name="Stijn Weijermars" userId="2933e1d2-70ff-47b3-ad61-d61e32fda646" providerId="ADAL" clId="{6980F035-0541-45E1-904B-826B8C4538EB}" dt="2022-06-02T08:39:59.465" v="32"/>
        <pc:sldMkLst>
          <pc:docMk/>
          <pc:sldMk cId="147971738" sldId="365"/>
        </pc:sldMkLst>
      </pc:sldChg>
      <pc:sldChg chg="add del">
        <pc:chgData name="Stijn Weijermars" userId="2933e1d2-70ff-47b3-ad61-d61e32fda646" providerId="ADAL" clId="{6980F035-0541-45E1-904B-826B8C4538EB}" dt="2022-06-02T08:39:36.865" v="28"/>
        <pc:sldMkLst>
          <pc:docMk/>
          <pc:sldMk cId="185432527" sldId="365"/>
        </pc:sldMkLst>
      </pc:sldChg>
      <pc:sldChg chg="del">
        <pc:chgData name="Stijn Weijermars" userId="2933e1d2-70ff-47b3-ad61-d61e32fda646" providerId="ADAL" clId="{6980F035-0541-45E1-904B-826B8C4538EB}" dt="2022-06-02T08:24:47.520" v="7" actId="2696"/>
        <pc:sldMkLst>
          <pc:docMk/>
          <pc:sldMk cId="1009021678" sldId="365"/>
        </pc:sldMkLst>
      </pc:sldChg>
      <pc:sldChg chg="add del">
        <pc:chgData name="Stijn Weijermars" userId="2933e1d2-70ff-47b3-ad61-d61e32fda646" providerId="ADAL" clId="{6980F035-0541-45E1-904B-826B8C4538EB}" dt="2022-06-02T08:39:41.566" v="30"/>
        <pc:sldMkLst>
          <pc:docMk/>
          <pc:sldMk cId="2392290017" sldId="365"/>
        </pc:sldMkLst>
      </pc:sldChg>
      <pc:sldChg chg="add del">
        <pc:chgData name="Stijn Weijermars" userId="2933e1d2-70ff-47b3-ad61-d61e32fda646" providerId="ADAL" clId="{6980F035-0541-45E1-904B-826B8C4538EB}" dt="2022-06-02T08:39:41.566" v="30"/>
        <pc:sldMkLst>
          <pc:docMk/>
          <pc:sldMk cId="2133346453" sldId="366"/>
        </pc:sldMkLst>
      </pc:sldChg>
      <pc:sldChg chg="add del">
        <pc:chgData name="Stijn Weijermars" userId="2933e1d2-70ff-47b3-ad61-d61e32fda646" providerId="ADAL" clId="{6980F035-0541-45E1-904B-826B8C4538EB}" dt="2022-06-02T08:39:59.465" v="32"/>
        <pc:sldMkLst>
          <pc:docMk/>
          <pc:sldMk cId="2655111373" sldId="366"/>
        </pc:sldMkLst>
      </pc:sldChg>
      <pc:sldChg chg="add del">
        <pc:chgData name="Stijn Weijermars" userId="2933e1d2-70ff-47b3-ad61-d61e32fda646" providerId="ADAL" clId="{6980F035-0541-45E1-904B-826B8C4538EB}" dt="2022-06-02T08:39:36.865" v="28"/>
        <pc:sldMkLst>
          <pc:docMk/>
          <pc:sldMk cId="3389573717" sldId="366"/>
        </pc:sldMkLst>
      </pc:sldChg>
      <pc:sldChg chg="del">
        <pc:chgData name="Stijn Weijermars" userId="2933e1d2-70ff-47b3-ad61-d61e32fda646" providerId="ADAL" clId="{6980F035-0541-45E1-904B-826B8C4538EB}" dt="2022-06-02T08:24:47.520" v="7" actId="2696"/>
        <pc:sldMkLst>
          <pc:docMk/>
          <pc:sldMk cId="3534343167" sldId="366"/>
        </pc:sldMkLst>
      </pc:sldChg>
      <pc:sldChg chg="add del">
        <pc:chgData name="Stijn Weijermars" userId="2933e1d2-70ff-47b3-ad61-d61e32fda646" providerId="ADAL" clId="{6980F035-0541-45E1-904B-826B8C4538EB}" dt="2022-06-02T08:39:41.566" v="30"/>
        <pc:sldMkLst>
          <pc:docMk/>
          <pc:sldMk cId="955872938" sldId="367"/>
        </pc:sldMkLst>
      </pc:sldChg>
      <pc:sldChg chg="add del">
        <pc:chgData name="Stijn Weijermars" userId="2933e1d2-70ff-47b3-ad61-d61e32fda646" providerId="ADAL" clId="{6980F035-0541-45E1-904B-826B8C4538EB}" dt="2022-06-02T08:39:59.465" v="32"/>
        <pc:sldMkLst>
          <pc:docMk/>
          <pc:sldMk cId="1217943441" sldId="367"/>
        </pc:sldMkLst>
      </pc:sldChg>
      <pc:sldChg chg="add del">
        <pc:chgData name="Stijn Weijermars" userId="2933e1d2-70ff-47b3-ad61-d61e32fda646" providerId="ADAL" clId="{6980F035-0541-45E1-904B-826B8C4538EB}" dt="2022-06-02T08:39:36.865" v="28"/>
        <pc:sldMkLst>
          <pc:docMk/>
          <pc:sldMk cId="1526548290" sldId="367"/>
        </pc:sldMkLst>
      </pc:sldChg>
      <pc:sldChg chg="del">
        <pc:chgData name="Stijn Weijermars" userId="2933e1d2-70ff-47b3-ad61-d61e32fda646" providerId="ADAL" clId="{6980F035-0541-45E1-904B-826B8C4538EB}" dt="2022-06-02T08:24:47.520" v="7" actId="2696"/>
        <pc:sldMkLst>
          <pc:docMk/>
          <pc:sldMk cId="2865539749" sldId="367"/>
        </pc:sldMkLst>
      </pc:sldChg>
      <pc:sldChg chg="add del">
        <pc:chgData name="Stijn Weijermars" userId="2933e1d2-70ff-47b3-ad61-d61e32fda646" providerId="ADAL" clId="{6980F035-0541-45E1-904B-826B8C4538EB}" dt="2022-06-02T08:39:59.465" v="32"/>
        <pc:sldMkLst>
          <pc:docMk/>
          <pc:sldMk cId="1357760750" sldId="368"/>
        </pc:sldMkLst>
      </pc:sldChg>
      <pc:sldChg chg="add del">
        <pc:chgData name="Stijn Weijermars" userId="2933e1d2-70ff-47b3-ad61-d61e32fda646" providerId="ADAL" clId="{6980F035-0541-45E1-904B-826B8C4538EB}" dt="2022-06-02T08:39:36.865" v="28"/>
        <pc:sldMkLst>
          <pc:docMk/>
          <pc:sldMk cId="2819246541" sldId="368"/>
        </pc:sldMkLst>
      </pc:sldChg>
      <pc:sldChg chg="del">
        <pc:chgData name="Stijn Weijermars" userId="2933e1d2-70ff-47b3-ad61-d61e32fda646" providerId="ADAL" clId="{6980F035-0541-45E1-904B-826B8C4538EB}" dt="2022-06-02T08:24:47.520" v="7" actId="2696"/>
        <pc:sldMkLst>
          <pc:docMk/>
          <pc:sldMk cId="2929271143" sldId="368"/>
        </pc:sldMkLst>
      </pc:sldChg>
      <pc:sldChg chg="add del">
        <pc:chgData name="Stijn Weijermars" userId="2933e1d2-70ff-47b3-ad61-d61e32fda646" providerId="ADAL" clId="{6980F035-0541-45E1-904B-826B8C4538EB}" dt="2022-06-02T08:39:41.566" v="30"/>
        <pc:sldMkLst>
          <pc:docMk/>
          <pc:sldMk cId="3611361549" sldId="368"/>
        </pc:sldMkLst>
      </pc:sldChg>
      <pc:sldChg chg="add del">
        <pc:chgData name="Stijn Weijermars" userId="2933e1d2-70ff-47b3-ad61-d61e32fda646" providerId="ADAL" clId="{6980F035-0541-45E1-904B-826B8C4538EB}" dt="2022-06-02T08:39:59.465" v="32"/>
        <pc:sldMkLst>
          <pc:docMk/>
          <pc:sldMk cId="193022222" sldId="369"/>
        </pc:sldMkLst>
      </pc:sldChg>
      <pc:sldChg chg="add del">
        <pc:chgData name="Stijn Weijermars" userId="2933e1d2-70ff-47b3-ad61-d61e32fda646" providerId="ADAL" clId="{6980F035-0541-45E1-904B-826B8C4538EB}" dt="2022-06-02T08:39:36.865" v="28"/>
        <pc:sldMkLst>
          <pc:docMk/>
          <pc:sldMk cId="949491853" sldId="369"/>
        </pc:sldMkLst>
      </pc:sldChg>
      <pc:sldChg chg="del">
        <pc:chgData name="Stijn Weijermars" userId="2933e1d2-70ff-47b3-ad61-d61e32fda646" providerId="ADAL" clId="{6980F035-0541-45E1-904B-826B8C4538EB}" dt="2022-06-02T08:24:47.520" v="7" actId="2696"/>
        <pc:sldMkLst>
          <pc:docMk/>
          <pc:sldMk cId="3541768860" sldId="369"/>
        </pc:sldMkLst>
      </pc:sldChg>
      <pc:sldChg chg="add del">
        <pc:chgData name="Stijn Weijermars" userId="2933e1d2-70ff-47b3-ad61-d61e32fda646" providerId="ADAL" clId="{6980F035-0541-45E1-904B-826B8C4538EB}" dt="2022-06-02T08:39:41.566" v="30"/>
        <pc:sldMkLst>
          <pc:docMk/>
          <pc:sldMk cId="3599752026" sldId="369"/>
        </pc:sldMkLst>
      </pc:sldChg>
      <pc:sldChg chg="add del">
        <pc:chgData name="Stijn Weijermars" userId="2933e1d2-70ff-47b3-ad61-d61e32fda646" providerId="ADAL" clId="{6980F035-0541-45E1-904B-826B8C4538EB}" dt="2022-06-02T08:39:59.465" v="32"/>
        <pc:sldMkLst>
          <pc:docMk/>
          <pc:sldMk cId="459670335" sldId="370"/>
        </pc:sldMkLst>
      </pc:sldChg>
      <pc:sldChg chg="add del">
        <pc:chgData name="Stijn Weijermars" userId="2933e1d2-70ff-47b3-ad61-d61e32fda646" providerId="ADAL" clId="{6980F035-0541-45E1-904B-826B8C4538EB}" dt="2022-06-02T08:39:36.865" v="28"/>
        <pc:sldMkLst>
          <pc:docMk/>
          <pc:sldMk cId="790174839" sldId="370"/>
        </pc:sldMkLst>
      </pc:sldChg>
      <pc:sldChg chg="del">
        <pc:chgData name="Stijn Weijermars" userId="2933e1d2-70ff-47b3-ad61-d61e32fda646" providerId="ADAL" clId="{6980F035-0541-45E1-904B-826B8C4538EB}" dt="2022-06-02T08:24:47.520" v="7" actId="2696"/>
        <pc:sldMkLst>
          <pc:docMk/>
          <pc:sldMk cId="1409652110" sldId="370"/>
        </pc:sldMkLst>
      </pc:sldChg>
      <pc:sldChg chg="add del">
        <pc:chgData name="Stijn Weijermars" userId="2933e1d2-70ff-47b3-ad61-d61e32fda646" providerId="ADAL" clId="{6980F035-0541-45E1-904B-826B8C4538EB}" dt="2022-06-02T08:39:41.566" v="30"/>
        <pc:sldMkLst>
          <pc:docMk/>
          <pc:sldMk cId="1775916905" sldId="370"/>
        </pc:sldMkLst>
      </pc:sldChg>
      <pc:sldChg chg="modSp mod">
        <pc:chgData name="Stijn Weijermars" userId="2933e1d2-70ff-47b3-ad61-d61e32fda646" providerId="ADAL" clId="{6980F035-0541-45E1-904B-826B8C4538EB}" dt="2022-06-02T08:42:31.753" v="40" actId="14100"/>
        <pc:sldMkLst>
          <pc:docMk/>
          <pc:sldMk cId="1243092255" sldId="380"/>
        </pc:sldMkLst>
        <pc:spChg chg="mod">
          <ac:chgData name="Stijn Weijermars" userId="2933e1d2-70ff-47b3-ad61-d61e32fda646" providerId="ADAL" clId="{6980F035-0541-45E1-904B-826B8C4538EB}" dt="2022-06-02T08:24:05.531" v="1" actId="27636"/>
          <ac:spMkLst>
            <pc:docMk/>
            <pc:sldMk cId="1243092255" sldId="380"/>
            <ac:spMk id="5" creationId="{00000000-0000-0000-0000-000000000000}"/>
          </ac:spMkLst>
        </pc:spChg>
        <pc:graphicFrameChg chg="mod modGraphic">
          <ac:chgData name="Stijn Weijermars" userId="2933e1d2-70ff-47b3-ad61-d61e32fda646" providerId="ADAL" clId="{6980F035-0541-45E1-904B-826B8C4538EB}" dt="2022-06-02T08:42:31.753" v="40" actId="14100"/>
          <ac:graphicFrameMkLst>
            <pc:docMk/>
            <pc:sldMk cId="1243092255" sldId="380"/>
            <ac:graphicFrameMk id="4" creationId="{00000000-0000-0000-0000-000000000000}"/>
          </ac:graphicFrameMkLst>
        </pc:graphicFrameChg>
      </pc:sldChg>
      <pc:sldChg chg="ord">
        <pc:chgData name="Stijn Weijermars" userId="2933e1d2-70ff-47b3-ad61-d61e32fda646" providerId="ADAL" clId="{6980F035-0541-45E1-904B-826B8C4538EB}" dt="2022-06-02T08:52:02.549" v="279"/>
        <pc:sldMkLst>
          <pc:docMk/>
          <pc:sldMk cId="4233540532" sldId="383"/>
        </pc:sldMkLst>
      </pc:sldChg>
      <pc:sldChg chg="modSp del mod">
        <pc:chgData name="Stijn Weijermars" userId="2933e1d2-70ff-47b3-ad61-d61e32fda646" providerId="ADAL" clId="{6980F035-0541-45E1-904B-826B8C4538EB}" dt="2022-06-02T09:38:08.559" v="288" actId="2696"/>
        <pc:sldMkLst>
          <pc:docMk/>
          <pc:sldMk cId="2325078424" sldId="384"/>
        </pc:sldMkLst>
        <pc:spChg chg="mod">
          <ac:chgData name="Stijn Weijermars" userId="2933e1d2-70ff-47b3-ad61-d61e32fda646" providerId="ADAL" clId="{6980F035-0541-45E1-904B-826B8C4538EB}" dt="2022-06-02T08:41:28.866" v="37" actId="1076"/>
          <ac:spMkLst>
            <pc:docMk/>
            <pc:sldMk cId="2325078424" sldId="384"/>
            <ac:spMk id="2" creationId="{00000000-0000-0000-0000-000000000000}"/>
          </ac:spMkLst>
        </pc:spChg>
        <pc:spChg chg="mod">
          <ac:chgData name="Stijn Weijermars" userId="2933e1d2-70ff-47b3-ad61-d61e32fda646" providerId="ADAL" clId="{6980F035-0541-45E1-904B-826B8C4538EB}" dt="2022-06-02T08:41:02.729" v="36" actId="1076"/>
          <ac:spMkLst>
            <pc:docMk/>
            <pc:sldMk cId="2325078424" sldId="384"/>
            <ac:spMk id="3" creationId="{00000000-0000-0000-0000-000000000000}"/>
          </ac:spMkLst>
        </pc:spChg>
      </pc:sldChg>
      <pc:sldChg chg="modSp mod">
        <pc:chgData name="Stijn Weijermars" userId="2933e1d2-70ff-47b3-ad61-d61e32fda646" providerId="ADAL" clId="{6980F035-0541-45E1-904B-826B8C4538EB}" dt="2022-06-02T10:07:47.564" v="366" actId="20577"/>
        <pc:sldMkLst>
          <pc:docMk/>
          <pc:sldMk cId="185165343" sldId="454"/>
        </pc:sldMkLst>
        <pc:spChg chg="mod">
          <ac:chgData name="Stijn Weijermars" userId="2933e1d2-70ff-47b3-ad61-d61e32fda646" providerId="ADAL" clId="{6980F035-0541-45E1-904B-826B8C4538EB}" dt="2022-06-02T08:47:06.299" v="110" actId="1076"/>
          <ac:spMkLst>
            <pc:docMk/>
            <pc:sldMk cId="185165343" sldId="454"/>
            <ac:spMk id="2" creationId="{FA3801BA-D310-4633-AE4F-4ADC2C28E8AF}"/>
          </ac:spMkLst>
        </pc:spChg>
        <pc:spChg chg="mod">
          <ac:chgData name="Stijn Weijermars" userId="2933e1d2-70ff-47b3-ad61-d61e32fda646" providerId="ADAL" clId="{6980F035-0541-45E1-904B-826B8C4538EB}" dt="2022-06-02T10:07:47.564" v="366" actId="20577"/>
          <ac:spMkLst>
            <pc:docMk/>
            <pc:sldMk cId="185165343" sldId="454"/>
            <ac:spMk id="3" creationId="{FEBE6B50-5D59-4E39-BBCD-18B7322B6284}"/>
          </ac:spMkLst>
        </pc:spChg>
      </pc:sldChg>
      <pc:sldChg chg="modSp del mod">
        <pc:chgData name="Stijn Weijermars" userId="2933e1d2-70ff-47b3-ad61-d61e32fda646" providerId="ADAL" clId="{6980F035-0541-45E1-904B-826B8C4538EB}" dt="2022-06-02T09:37:45.163" v="287" actId="2696"/>
        <pc:sldMkLst>
          <pc:docMk/>
          <pc:sldMk cId="4212631335" sldId="455"/>
        </pc:sldMkLst>
        <pc:picChg chg="mod">
          <ac:chgData name="Stijn Weijermars" userId="2933e1d2-70ff-47b3-ad61-d61e32fda646" providerId="ADAL" clId="{6980F035-0541-45E1-904B-826B8C4538EB}" dt="2022-06-02T08:25:04.597" v="10" actId="1076"/>
          <ac:picMkLst>
            <pc:docMk/>
            <pc:sldMk cId="4212631335" sldId="455"/>
            <ac:picMk id="4" creationId="{ABC67F88-C214-4C24-A5FB-75991834BB91}"/>
          </ac:picMkLst>
        </pc:picChg>
      </pc:sldChg>
      <pc:sldChg chg="modSp mod">
        <pc:chgData name="Stijn Weijermars" userId="2933e1d2-70ff-47b3-ad61-d61e32fda646" providerId="ADAL" clId="{6980F035-0541-45E1-904B-826B8C4538EB}" dt="2022-06-02T08:24:05.551" v="4" actId="27636"/>
        <pc:sldMkLst>
          <pc:docMk/>
          <pc:sldMk cId="1966454342" sldId="457"/>
        </pc:sldMkLst>
        <pc:spChg chg="mod">
          <ac:chgData name="Stijn Weijermars" userId="2933e1d2-70ff-47b3-ad61-d61e32fda646" providerId="ADAL" clId="{6980F035-0541-45E1-904B-826B8C4538EB}" dt="2022-06-02T08:24:05.551" v="4" actId="27636"/>
          <ac:spMkLst>
            <pc:docMk/>
            <pc:sldMk cId="1966454342" sldId="457"/>
            <ac:spMk id="3" creationId="{08EE9282-C1C7-405E-91EA-FD5F5034F5EF}"/>
          </ac:spMkLst>
        </pc:spChg>
      </pc:sldChg>
      <pc:sldChg chg="modSp mod">
        <pc:chgData name="Stijn Weijermars" userId="2933e1d2-70ff-47b3-ad61-d61e32fda646" providerId="ADAL" clId="{6980F035-0541-45E1-904B-826B8C4538EB}" dt="2022-06-02T08:45:21.972" v="100" actId="313"/>
        <pc:sldMkLst>
          <pc:docMk/>
          <pc:sldMk cId="46725500" sldId="458"/>
        </pc:sldMkLst>
        <pc:spChg chg="mod">
          <ac:chgData name="Stijn Weijermars" userId="2933e1d2-70ff-47b3-ad61-d61e32fda646" providerId="ADAL" clId="{6980F035-0541-45E1-904B-826B8C4538EB}" dt="2022-06-02T08:45:21.972" v="100" actId="313"/>
          <ac:spMkLst>
            <pc:docMk/>
            <pc:sldMk cId="46725500" sldId="458"/>
            <ac:spMk id="3" creationId="{A1C4616A-C92B-4B1B-BCA9-4DF5D6149483}"/>
          </ac:spMkLst>
        </pc:spChg>
      </pc:sldChg>
      <pc:sldChg chg="modSp mod">
        <pc:chgData name="Stijn Weijermars" userId="2933e1d2-70ff-47b3-ad61-d61e32fda646" providerId="ADAL" clId="{6980F035-0541-45E1-904B-826B8C4538EB}" dt="2022-06-02T08:46:03.515" v="102" actId="1076"/>
        <pc:sldMkLst>
          <pc:docMk/>
          <pc:sldMk cId="133450426" sldId="460"/>
        </pc:sldMkLst>
        <pc:spChg chg="mod">
          <ac:chgData name="Stijn Weijermars" userId="2933e1d2-70ff-47b3-ad61-d61e32fda646" providerId="ADAL" clId="{6980F035-0541-45E1-904B-826B8C4538EB}" dt="2022-06-02T08:45:59.306" v="101" actId="1076"/>
          <ac:spMkLst>
            <pc:docMk/>
            <pc:sldMk cId="133450426" sldId="460"/>
            <ac:spMk id="3" creationId="{7AE8AE4E-4FFB-4837-867F-8111384ED673}"/>
          </ac:spMkLst>
        </pc:spChg>
        <pc:spChg chg="mod">
          <ac:chgData name="Stijn Weijermars" userId="2933e1d2-70ff-47b3-ad61-d61e32fda646" providerId="ADAL" clId="{6980F035-0541-45E1-904B-826B8C4538EB}" dt="2022-06-02T08:46:03.515" v="102" actId="1076"/>
          <ac:spMkLst>
            <pc:docMk/>
            <pc:sldMk cId="133450426" sldId="460"/>
            <ac:spMk id="5" creationId="{2B0A2E6A-6B96-4415-AC52-65786C141D89}"/>
          </ac:spMkLst>
        </pc:spChg>
      </pc:sldChg>
      <pc:sldChg chg="delSp modSp mod">
        <pc:chgData name="Stijn Weijermars" userId="2933e1d2-70ff-47b3-ad61-d61e32fda646" providerId="ADAL" clId="{6980F035-0541-45E1-904B-826B8C4538EB}" dt="2022-06-02T09:42:30.336" v="346" actId="167"/>
        <pc:sldMkLst>
          <pc:docMk/>
          <pc:sldMk cId="66507818" sldId="461"/>
        </pc:sldMkLst>
        <pc:picChg chg="mod ord">
          <ac:chgData name="Stijn Weijermars" userId="2933e1d2-70ff-47b3-ad61-d61e32fda646" providerId="ADAL" clId="{6980F035-0541-45E1-904B-826B8C4538EB}" dt="2022-06-02T09:42:30.336" v="346" actId="167"/>
          <ac:picMkLst>
            <pc:docMk/>
            <pc:sldMk cId="66507818" sldId="461"/>
            <ac:picMk id="5" creationId="{313EC5FB-DB25-41AB-AAE2-B997DBADAB50}"/>
          </ac:picMkLst>
        </pc:picChg>
        <pc:picChg chg="del">
          <ac:chgData name="Stijn Weijermars" userId="2933e1d2-70ff-47b3-ad61-d61e32fda646" providerId="ADAL" clId="{6980F035-0541-45E1-904B-826B8C4538EB}" dt="2022-06-02T09:42:21.981" v="342" actId="478"/>
          <ac:picMkLst>
            <pc:docMk/>
            <pc:sldMk cId="66507818" sldId="461"/>
            <ac:picMk id="1026" creationId="{3FE67A1F-3841-4D07-8D83-155C6398042E}"/>
          </ac:picMkLst>
        </pc:picChg>
      </pc:sldChg>
      <pc:sldChg chg="modSp mod">
        <pc:chgData name="Stijn Weijermars" userId="2933e1d2-70ff-47b3-ad61-d61e32fda646" providerId="ADAL" clId="{6980F035-0541-45E1-904B-826B8C4538EB}" dt="2022-06-02T09:39:10.676" v="292" actId="1076"/>
        <pc:sldMkLst>
          <pc:docMk/>
          <pc:sldMk cId="2491729857" sldId="462"/>
        </pc:sldMkLst>
        <pc:spChg chg="mod">
          <ac:chgData name="Stijn Weijermars" userId="2933e1d2-70ff-47b3-ad61-d61e32fda646" providerId="ADAL" clId="{6980F035-0541-45E1-904B-826B8C4538EB}" dt="2022-06-02T09:39:10.676" v="292" actId="1076"/>
          <ac:spMkLst>
            <pc:docMk/>
            <pc:sldMk cId="2491729857" sldId="462"/>
            <ac:spMk id="8" creationId="{A4D1EB00-EFC6-4933-B1A0-C642C2219DDE}"/>
          </ac:spMkLst>
        </pc:spChg>
        <pc:picChg chg="mod">
          <ac:chgData name="Stijn Weijermars" userId="2933e1d2-70ff-47b3-ad61-d61e32fda646" providerId="ADAL" clId="{6980F035-0541-45E1-904B-826B8C4538EB}" dt="2022-06-02T09:39:00.204" v="290" actId="1076"/>
          <ac:picMkLst>
            <pc:docMk/>
            <pc:sldMk cId="2491729857" sldId="462"/>
            <ac:picMk id="5" creationId="{DA5BCB8E-232E-423B-89B2-5752887B0909}"/>
          </ac:picMkLst>
        </pc:picChg>
        <pc:picChg chg="mod">
          <ac:chgData name="Stijn Weijermars" userId="2933e1d2-70ff-47b3-ad61-d61e32fda646" providerId="ADAL" clId="{6980F035-0541-45E1-904B-826B8C4538EB}" dt="2022-06-02T09:39:05.115" v="291" actId="1076"/>
          <ac:picMkLst>
            <pc:docMk/>
            <pc:sldMk cId="2491729857" sldId="462"/>
            <ac:picMk id="7" creationId="{1BCA9EC9-4C06-47B4-95C5-C86AEBE09D31}"/>
          </ac:picMkLst>
        </pc:picChg>
      </pc:sldChg>
      <pc:sldChg chg="modSp mod">
        <pc:chgData name="Stijn Weijermars" userId="2933e1d2-70ff-47b3-ad61-d61e32fda646" providerId="ADAL" clId="{6980F035-0541-45E1-904B-826B8C4538EB}" dt="2022-06-02T08:46:59.291" v="109" actId="14100"/>
        <pc:sldMkLst>
          <pc:docMk/>
          <pc:sldMk cId="2944614452" sldId="463"/>
        </pc:sldMkLst>
        <pc:spChg chg="mod">
          <ac:chgData name="Stijn Weijermars" userId="2933e1d2-70ff-47b3-ad61-d61e32fda646" providerId="ADAL" clId="{6980F035-0541-45E1-904B-826B8C4538EB}" dt="2022-06-02T08:46:49.874" v="106" actId="1076"/>
          <ac:spMkLst>
            <pc:docMk/>
            <pc:sldMk cId="2944614452" sldId="463"/>
            <ac:spMk id="3" creationId="{00000000-0000-0000-0000-000000000000}"/>
          </ac:spMkLst>
        </pc:spChg>
        <pc:picChg chg="mod">
          <ac:chgData name="Stijn Weijermars" userId="2933e1d2-70ff-47b3-ad61-d61e32fda646" providerId="ADAL" clId="{6980F035-0541-45E1-904B-826B8C4538EB}" dt="2022-06-02T08:46:59.291" v="109" actId="14100"/>
          <ac:picMkLst>
            <pc:docMk/>
            <pc:sldMk cId="2944614452" sldId="463"/>
            <ac:picMk id="5" creationId="{00000000-0000-0000-0000-000000000000}"/>
          </ac:picMkLst>
        </pc:picChg>
        <pc:picChg chg="mod">
          <ac:chgData name="Stijn Weijermars" userId="2933e1d2-70ff-47b3-ad61-d61e32fda646" providerId="ADAL" clId="{6980F035-0541-45E1-904B-826B8C4538EB}" dt="2022-06-02T08:46:52.723" v="107" actId="1076"/>
          <ac:picMkLst>
            <pc:docMk/>
            <pc:sldMk cId="2944614452" sldId="463"/>
            <ac:picMk id="6" creationId="{00000000-0000-0000-0000-000000000000}"/>
          </ac:picMkLst>
        </pc:picChg>
      </pc:sldChg>
      <pc:sldChg chg="addSp delSp modSp new mod">
        <pc:chgData name="Stijn Weijermars" userId="2933e1d2-70ff-47b3-ad61-d61e32fda646" providerId="ADAL" clId="{6980F035-0541-45E1-904B-826B8C4538EB}" dt="2022-06-02T09:42:40.733" v="354" actId="14100"/>
        <pc:sldMkLst>
          <pc:docMk/>
          <pc:sldMk cId="661307885" sldId="464"/>
        </pc:sldMkLst>
        <pc:spChg chg="mod">
          <ac:chgData name="Stijn Weijermars" userId="2933e1d2-70ff-47b3-ad61-d61e32fda646" providerId="ADAL" clId="{6980F035-0541-45E1-904B-826B8C4538EB}" dt="2022-06-02T09:42:40.733" v="354" actId="14100"/>
          <ac:spMkLst>
            <pc:docMk/>
            <pc:sldMk cId="661307885" sldId="464"/>
            <ac:spMk id="2" creationId="{840521F1-7DD7-AA8E-7035-B7D1826FA9D5}"/>
          </ac:spMkLst>
        </pc:spChg>
        <pc:spChg chg="del">
          <ac:chgData name="Stijn Weijermars" userId="2933e1d2-70ff-47b3-ad61-d61e32fda646" providerId="ADAL" clId="{6980F035-0541-45E1-904B-826B8C4538EB}" dt="2022-06-02T09:41:04.096" v="294"/>
          <ac:spMkLst>
            <pc:docMk/>
            <pc:sldMk cId="661307885" sldId="464"/>
            <ac:spMk id="3" creationId="{2B0DD31A-72DA-BFFC-6A36-D3A8148FFE2A}"/>
          </ac:spMkLst>
        </pc:spChg>
        <pc:picChg chg="add mod">
          <ac:chgData name="Stijn Weijermars" userId="2933e1d2-70ff-47b3-ad61-d61e32fda646" providerId="ADAL" clId="{6980F035-0541-45E1-904B-826B8C4538EB}" dt="2022-06-02T09:41:07.749" v="295" actId="1076"/>
          <ac:picMkLst>
            <pc:docMk/>
            <pc:sldMk cId="661307885" sldId="464"/>
            <ac:picMk id="1026" creationId="{9EEB5F3A-D1AE-3FE9-E79E-697E80868F03}"/>
          </ac:picMkLst>
        </pc:picChg>
      </pc:sldChg>
      <pc:sldChg chg="addSp delSp modSp mod">
        <pc:chgData name="Stijn Weijermars" userId="2933e1d2-70ff-47b3-ad61-d61e32fda646" providerId="ADAL" clId="{6980F035-0541-45E1-904B-826B8C4538EB}" dt="2022-06-02T09:42:10.975" v="341" actId="20577"/>
        <pc:sldMkLst>
          <pc:docMk/>
          <pc:sldMk cId="2034176884" sldId="465"/>
        </pc:sldMkLst>
        <pc:spChg chg="mod">
          <ac:chgData name="Stijn Weijermars" userId="2933e1d2-70ff-47b3-ad61-d61e32fda646" providerId="ADAL" clId="{6980F035-0541-45E1-904B-826B8C4538EB}" dt="2022-06-02T09:42:10.975" v="341" actId="20577"/>
          <ac:spMkLst>
            <pc:docMk/>
            <pc:sldMk cId="2034176884" sldId="465"/>
            <ac:spMk id="2" creationId="{48565C8D-30DE-4EF0-BB34-9BED135DE8CA}"/>
          </ac:spMkLst>
        </pc:spChg>
        <pc:spChg chg="add del mod">
          <ac:chgData name="Stijn Weijermars" userId="2933e1d2-70ff-47b3-ad61-d61e32fda646" providerId="ADAL" clId="{6980F035-0541-45E1-904B-826B8C4538EB}" dt="2022-06-02T09:41:55.719" v="299" actId="478"/>
          <ac:spMkLst>
            <pc:docMk/>
            <pc:sldMk cId="2034176884" sldId="465"/>
            <ac:spMk id="4" creationId="{A2D36F09-B6D7-BAE5-CE0F-585C57B2D6D8}"/>
          </ac:spMkLst>
        </pc:spChg>
        <pc:picChg chg="del">
          <ac:chgData name="Stijn Weijermars" userId="2933e1d2-70ff-47b3-ad61-d61e32fda646" providerId="ADAL" clId="{6980F035-0541-45E1-904B-826B8C4538EB}" dt="2022-06-02T09:41:38.272" v="296" actId="478"/>
          <ac:picMkLst>
            <pc:docMk/>
            <pc:sldMk cId="2034176884" sldId="465"/>
            <ac:picMk id="5" creationId="{313EC5FB-DB25-41AB-AAE2-B997DBADAB50}"/>
          </ac:picMkLst>
        </pc:picChg>
        <pc:picChg chg="mod">
          <ac:chgData name="Stijn Weijermars" userId="2933e1d2-70ff-47b3-ad61-d61e32fda646" providerId="ADAL" clId="{6980F035-0541-45E1-904B-826B8C4538EB}" dt="2022-06-02T09:41:58.187" v="300" actId="1076"/>
          <ac:picMkLst>
            <pc:docMk/>
            <pc:sldMk cId="2034176884" sldId="465"/>
            <ac:picMk id="1026" creationId="{3FE67A1F-3841-4D07-8D83-155C6398042E}"/>
          </ac:picMkLst>
        </pc:picChg>
      </pc:sldChg>
      <pc:sldMasterChg chg="delSldLayout">
        <pc:chgData name="Stijn Weijermars" userId="2933e1d2-70ff-47b3-ad61-d61e32fda646" providerId="ADAL" clId="{6980F035-0541-45E1-904B-826B8C4538EB}" dt="2022-06-02T08:24:47.520" v="7" actId="2696"/>
        <pc:sldMasterMkLst>
          <pc:docMk/>
          <pc:sldMasterMk cId="3793288133" sldId="2147483660"/>
        </pc:sldMasterMkLst>
        <pc:sldLayoutChg chg="del">
          <pc:chgData name="Stijn Weijermars" userId="2933e1d2-70ff-47b3-ad61-d61e32fda646" providerId="ADAL" clId="{6980F035-0541-45E1-904B-826B8C4538EB}" dt="2022-06-02T08:24:47.520" v="7" actId="2696"/>
          <pc:sldLayoutMkLst>
            <pc:docMk/>
            <pc:sldMasterMk cId="3793288133" sldId="2147483660"/>
            <pc:sldLayoutMk cId="862167382" sldId="2147483665"/>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25T15:13:29.492" idx="1">
    <p:pos x="2363" y="452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dirty="0" err="1">
                <a:solidFill>
                  <a:schemeClr val="tx1"/>
                </a:solidFill>
                <a:effectLst/>
                <a:latin typeface="+mn-lt"/>
                <a:ea typeface="+mn-ea"/>
                <a:cs typeface="+mn-cs"/>
              </a:rPr>
              <a:t>Farming</a:t>
            </a:r>
            <a:r>
              <a:rPr lang="nl-NL" sz="1200" b="1" i="0" kern="1200" dirty="0">
                <a:solidFill>
                  <a:schemeClr val="tx1"/>
                </a:solidFill>
                <a:effectLst/>
                <a:latin typeface="+mn-lt"/>
                <a:ea typeface="+mn-ea"/>
                <a:cs typeface="+mn-cs"/>
              </a:rPr>
              <a:t> gaat Land- en tuinbouworganisatie ZLTO met zes partners werken aan de benutting van dit potentieel. </a:t>
            </a:r>
            <a:endParaRPr lang="nl-NL" sz="1200" b="0" i="0" kern="1200" dirty="0">
              <a:solidFill>
                <a:schemeClr val="tx1"/>
              </a:solidFill>
              <a:effectLst/>
              <a:latin typeface="+mn-lt"/>
              <a:ea typeface="+mn-ea"/>
              <a:cs typeface="+mn-cs"/>
            </a:endParaRPr>
          </a:p>
          <a:p>
            <a:r>
              <a:rPr lang="nl-NL" sz="1200" b="0" i="0" kern="1200" cap="all" dirty="0">
                <a:solidFill>
                  <a:schemeClr val="tx1"/>
                </a:solidFill>
                <a:effectLst/>
                <a:latin typeface="+mn-lt"/>
                <a:ea typeface="+mn-ea"/>
                <a:cs typeface="+mn-cs"/>
              </a:rPr>
              <a:t>24-09-2018 17:00 | DOOR: MARTIJN VAN DER DONK</a:t>
            </a:r>
          </a:p>
          <a:p>
            <a:r>
              <a:rPr lang="nl-NL" sz="1200" b="0" i="0" kern="1200" dirty="0">
                <a:solidFill>
                  <a:schemeClr val="tx1"/>
                </a:solidFill>
                <a:effectLst/>
                <a:latin typeface="+mn-lt"/>
                <a:ea typeface="+mn-ea"/>
                <a:cs typeface="+mn-cs"/>
              </a:rPr>
              <a:t>Het project Carbon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dirty="0" err="1">
                <a:solidFill>
                  <a:schemeClr val="tx1"/>
                </a:solidFill>
                <a:effectLst/>
                <a:latin typeface="+mn-lt"/>
                <a:ea typeface="+mn-ea"/>
                <a:cs typeface="+mn-cs"/>
              </a:rPr>
              <a:t>Bionext</a:t>
            </a:r>
            <a:r>
              <a:rPr lang="nl-NL" sz="1200" b="0" i="0" kern="1200" dirty="0">
                <a:solidFill>
                  <a:schemeClr val="tx1"/>
                </a:solidFill>
                <a:effectLst/>
                <a:latin typeface="+mn-lt"/>
                <a:ea typeface="+mn-ea"/>
                <a:cs typeface="+mn-cs"/>
              </a:rPr>
              <a:t>, Innovatiesteunpunt, </a:t>
            </a:r>
            <a:r>
              <a:rPr lang="nl-NL" sz="1200" b="0" i="0" kern="1200" dirty="0" err="1">
                <a:solidFill>
                  <a:schemeClr val="tx1"/>
                </a:solidFill>
                <a:effectLst/>
                <a:latin typeface="+mn-lt"/>
                <a:ea typeface="+mn-ea"/>
                <a:cs typeface="+mn-cs"/>
              </a:rPr>
              <a:t>Inagro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Thünen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Institut</a:t>
            </a:r>
            <a:r>
              <a:rPr lang="nl-NL" sz="1200" b="0" i="0" kern="1200" dirty="0">
                <a:solidFill>
                  <a:schemeClr val="tx1"/>
                </a:solidFill>
                <a:effectLst/>
                <a:latin typeface="+mn-lt"/>
                <a:ea typeface="+mn-ea"/>
                <a:cs typeface="+mn-cs"/>
              </a:rPr>
              <a:t>, 3N </a:t>
            </a:r>
            <a:r>
              <a:rPr lang="nl-NL" sz="1200" b="0" i="0" kern="1200" dirty="0" err="1">
                <a:solidFill>
                  <a:schemeClr val="tx1"/>
                </a:solidFill>
                <a:effectLst/>
                <a:latin typeface="+mn-lt"/>
                <a:ea typeface="+mn-ea"/>
                <a:cs typeface="+mn-cs"/>
              </a:rPr>
              <a:t>Kompetenzzentrum</a:t>
            </a:r>
            <a:r>
              <a:rPr lang="nl-NL" sz="1200" b="0" i="0" kern="1200" dirty="0">
                <a:solidFill>
                  <a:schemeClr val="tx1"/>
                </a:solidFill>
                <a:effectLst/>
                <a:latin typeface="+mn-lt"/>
                <a:ea typeface="+mn-ea"/>
                <a:cs typeface="+mn-cs"/>
              </a:rPr>
              <a:t> en NLRØ).</a:t>
            </a:r>
          </a:p>
          <a:p>
            <a:r>
              <a:rPr lang="nl-NL" sz="1200" b="1" i="0" kern="1200" dirty="0">
                <a:solidFill>
                  <a:schemeClr val="tx1"/>
                </a:solidFill>
                <a:effectLst/>
                <a:latin typeface="+mn-lt"/>
                <a:ea typeface="+mn-ea"/>
                <a:cs typeface="+mn-cs"/>
              </a:rPr>
              <a:t>Gezondere bodem</a:t>
            </a:r>
          </a:p>
          <a:p>
            <a:r>
              <a:rPr lang="nl-NL" sz="1200" b="0" i="0" kern="1200" dirty="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dirty="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3</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Opgave</a:t>
            </a:r>
          </a:p>
          <a:p>
            <a:r>
              <a:rPr lang="nl-NL" dirty="0">
                <a:effectLst/>
              </a:rPr>
              <a:t>Voorbeeld van relatie met water</a:t>
            </a:r>
          </a:p>
          <a:p>
            <a:r>
              <a:rPr lang="nl-NL" dirty="0">
                <a:effectLst/>
              </a:rPr>
              <a:t>Landbouw en voedsel</a:t>
            </a:r>
          </a:p>
          <a:p>
            <a:r>
              <a:rPr lang="nl-NL" dirty="0">
                <a:effectLst/>
              </a:rPr>
              <a:t>Zonder water geen landbouw en voedsel.</a:t>
            </a:r>
          </a:p>
          <a:p>
            <a:r>
              <a:rPr lang="nl-NL" dirty="0">
                <a:effectLst/>
              </a:rPr>
              <a:t>Landelijk gebied</a:t>
            </a:r>
          </a:p>
          <a:p>
            <a:r>
              <a:rPr lang="nl-NL" dirty="0">
                <a:effectLst/>
              </a:rPr>
              <a:t>Het karakter van het landelijk gebied wordt in grote delen van Nederland bepaald door de aanwezigheid van oppervlaktewater. Daarnaast liggen veel waterwingebieden in het landelijk gebied.</a:t>
            </a:r>
          </a:p>
          <a:p>
            <a:r>
              <a:rPr lang="nl-NL" dirty="0">
                <a:effectLst/>
              </a:rPr>
              <a:t>Klimaat</a:t>
            </a:r>
          </a:p>
          <a:p>
            <a:r>
              <a:rPr lang="nl-NL" dirty="0">
                <a:effectLst/>
              </a:rPr>
              <a:t>Als gevolg van de klimaatverandering veranderen de neerslagintensiteit en de neerslagfrequentie.</a:t>
            </a:r>
          </a:p>
          <a:p>
            <a:r>
              <a:rPr lang="nl-NL" dirty="0">
                <a:effectLst/>
              </a:rPr>
              <a:t>Energie</a:t>
            </a:r>
          </a:p>
          <a:p>
            <a:r>
              <a:rPr lang="nl-NL" dirty="0">
                <a:effectLst/>
              </a:rPr>
              <a:t>Water kan gebruikt worden om energie in op te slaan, dit is onder andere het geval bij </a:t>
            </a:r>
            <a:r>
              <a:rPr lang="nl-NL" sz="1200" u="sng" kern="1200" dirty="0">
                <a:solidFill>
                  <a:schemeClr val="tx1"/>
                </a:solidFill>
                <a:effectLst/>
                <a:latin typeface="+mn-lt"/>
                <a:ea typeface="+mn-ea"/>
                <a:cs typeface="+mn-cs"/>
                <a:hlinkClick r:id="rId3"/>
              </a:rPr>
              <a:t>warmte-koude-opslag in de bodem</a:t>
            </a:r>
            <a:r>
              <a:rPr lang="nl-NL" dirty="0">
                <a:effectLst/>
              </a:rPr>
              <a:t>.</a:t>
            </a:r>
          </a:p>
          <a:p>
            <a:r>
              <a:rPr lang="nl-NL" dirty="0">
                <a:effectLst/>
              </a:rPr>
              <a:t>Grondstoffen</a:t>
            </a:r>
          </a:p>
          <a:p>
            <a:r>
              <a:rPr lang="nl-NL" dirty="0">
                <a:effectLst/>
              </a:rPr>
              <a:t>Water is een grondstof.</a:t>
            </a:r>
          </a:p>
          <a:p>
            <a:r>
              <a:rPr lang="nl-NL" dirty="0">
                <a:effectLst/>
              </a:rPr>
              <a:t>Stad</a:t>
            </a:r>
          </a:p>
          <a:p>
            <a:r>
              <a:rPr lang="nl-NL" dirty="0">
                <a:effectLst/>
              </a:rPr>
              <a:t>Water in de stad maakt de stad leefbaar, maar te veel (hemel)water in de stad wordt als probleem ervaren.</a:t>
            </a:r>
          </a:p>
          <a:p>
            <a:r>
              <a:rPr lang="nl-NL" dirty="0">
                <a:effectLst/>
              </a:rPr>
              <a:t>Bodemkwaliteitszorg</a:t>
            </a:r>
          </a:p>
          <a:p>
            <a:r>
              <a:rPr lang="nl-NL" dirty="0">
                <a:effectLst/>
              </a:rPr>
              <a:t>(Grond)water maakt onderdeel uit van de bodem en daarmee het natuurlijk systeem. Zorg voor de bodemkwaliteit betekent dus ook zorg voor de kwaliteit van het (grond)water.</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99289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‘hitte-eiland effect’</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10</a:t>
            </a:fld>
            <a:endParaRPr lang="nl-NL"/>
          </a:p>
        </p:txBody>
      </p:sp>
    </p:spTree>
    <p:extLst>
      <p:ext uri="{BB962C8B-B14F-4D97-AF65-F5344CB8AC3E}">
        <p14:creationId xmlns:p14="http://schemas.microsoft.com/office/powerpoint/2010/main" val="365569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2-6-2022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2-6-2022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2-6-2022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2-6-2022</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2-6-2022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355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2-6-2022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l.thegreencities.eu/"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klimaatadaptatiebrabant.nl/klimaatwarenhuis" TargetMode="External"/><Relationship Id="rId2" Type="http://schemas.openxmlformats.org/officeDocument/2006/relationships/hyperlink" Target="https://www.rainproof.nl/" TargetMode="External"/><Relationship Id="rId1" Type="http://schemas.openxmlformats.org/officeDocument/2006/relationships/slideLayout" Target="../slideLayouts/slideLayout4.xml"/><Relationship Id="rId4" Type="http://schemas.openxmlformats.org/officeDocument/2006/relationships/hyperlink" Target="https://nl.thegreencities.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incarbonproject.org/what-is-carbon-farm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youtu.be/R--oEEejJ8U" TargetMode="External"/><Relationship Id="rId4" Type="http://schemas.openxmlformats.org/officeDocument/2006/relationships/hyperlink" Target="https://youtu.be/08TI1RKj54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FB29F2-D147-AE27-03A0-6B8600EEF00A}"/>
              </a:ext>
            </a:extLst>
          </p:cNvPr>
          <p:cNvPicPr>
            <a:picLocks noChangeAspect="1"/>
          </p:cNvPicPr>
          <p:nvPr/>
        </p:nvPicPr>
        <p:blipFill>
          <a:blip r:embed="rId2"/>
          <a:stretch>
            <a:fillRect/>
          </a:stretch>
        </p:blipFill>
        <p:spPr>
          <a:xfrm>
            <a:off x="-1" y="-1"/>
            <a:ext cx="11572875" cy="6847855"/>
          </a:xfrm>
          <a:prstGeom prst="rect">
            <a:avLst/>
          </a:prstGeom>
        </p:spPr>
      </p:pic>
      <p:sp>
        <p:nvSpPr>
          <p:cNvPr id="2" name="Titel 1"/>
          <p:cNvSpPr>
            <a:spLocks noGrp="1"/>
          </p:cNvSpPr>
          <p:nvPr>
            <p:ph type="ctrTitle"/>
          </p:nvPr>
        </p:nvSpPr>
        <p:spPr>
          <a:xfrm>
            <a:off x="-300660" y="809447"/>
            <a:ext cx="1424066" cy="5838029"/>
          </a:xfrm>
        </p:spPr>
        <p:txBody>
          <a:bodyPr vert="vert270">
            <a:normAutofit/>
          </a:bodyPr>
          <a:lstStyle/>
          <a:p>
            <a:r>
              <a:rPr lang="nl-NL" sz="4800" dirty="0"/>
              <a:t>Water en energie</a:t>
            </a:r>
          </a:p>
        </p:txBody>
      </p:sp>
      <p:sp>
        <p:nvSpPr>
          <p:cNvPr id="3" name="Ondertitel 2"/>
          <p:cNvSpPr>
            <a:spLocks noGrp="1"/>
          </p:cNvSpPr>
          <p:nvPr>
            <p:ph type="subTitle" idx="1"/>
          </p:nvPr>
        </p:nvSpPr>
        <p:spPr>
          <a:xfrm>
            <a:off x="1753848" y="1543050"/>
            <a:ext cx="8534400" cy="4722530"/>
          </a:xfrm>
        </p:spPr>
        <p:txBody>
          <a:bodyPr>
            <a:normAutofit/>
          </a:bodyPr>
          <a:lstStyle/>
          <a:p>
            <a:r>
              <a:rPr lang="nl-NL" sz="4000" dirty="0">
                <a:solidFill>
                  <a:schemeClr val="tx1"/>
                </a:solidFill>
              </a:rPr>
              <a:t>Inrichting van een gebied</a:t>
            </a:r>
          </a:p>
          <a:p>
            <a:endParaRPr lang="nl-NL" sz="4000" dirty="0"/>
          </a:p>
          <a:p>
            <a:endParaRPr lang="nl-NL" sz="4000" dirty="0">
              <a:solidFill>
                <a:schemeClr val="tx1"/>
              </a:solidFill>
            </a:endParaRPr>
          </a:p>
          <a:p>
            <a:endParaRPr lang="nl-NL" sz="4000" dirty="0"/>
          </a:p>
          <a:p>
            <a:endParaRPr lang="nl-NL" sz="4000" dirty="0">
              <a:solidFill>
                <a:schemeClr val="tx1"/>
              </a:solidFill>
            </a:endParaRPr>
          </a:p>
          <a:p>
            <a:r>
              <a:rPr lang="nl-NL" sz="2800" dirty="0"/>
              <a:t>Water in relatie tot andere opgaven</a:t>
            </a:r>
            <a:endParaRPr lang="nl-NL" sz="2800" dirty="0">
              <a:solidFill>
                <a:schemeClr val="tx1"/>
              </a:solidFill>
            </a:endParaRPr>
          </a:p>
          <a:p>
            <a:endParaRPr lang="nl-NL" sz="4000" dirty="0">
              <a:solidFill>
                <a:schemeClr val="tx1"/>
              </a:solidFill>
            </a:endParaRPr>
          </a:p>
          <a:p>
            <a:endParaRPr lang="nl-NL" sz="4000" dirty="0">
              <a:solidFill>
                <a:schemeClr val="tx1"/>
              </a:solidFill>
            </a:endParaRPr>
          </a:p>
        </p:txBody>
      </p:sp>
      <p:sp>
        <p:nvSpPr>
          <p:cNvPr id="4" name="Ondertitel 2"/>
          <p:cNvSpPr txBox="1">
            <a:spLocks/>
          </p:cNvSpPr>
          <p:nvPr/>
        </p:nvSpPr>
        <p:spPr>
          <a:xfrm>
            <a:off x="6467474" y="5389280"/>
            <a:ext cx="3668333"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rPr>
              <a:t>02-06-2022</a:t>
            </a:r>
          </a:p>
          <a:p>
            <a:r>
              <a:rPr lang="nl-NL" sz="2400" dirty="0">
                <a:solidFill>
                  <a:schemeClr val="tx1"/>
                </a:solidFill>
              </a:rPr>
              <a:t>Jaar 1 Periode 4</a:t>
            </a:r>
          </a:p>
          <a:p>
            <a:r>
              <a:rPr lang="nl-NL" sz="2400" dirty="0">
                <a:solidFill>
                  <a:schemeClr val="tx1"/>
                </a:solidFill>
              </a:rPr>
              <a:t>Les 3</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A6070-38AE-4D77-9041-6E211760CA76}"/>
              </a:ext>
            </a:extLst>
          </p:cNvPr>
          <p:cNvSpPr>
            <a:spLocks noGrp="1"/>
          </p:cNvSpPr>
          <p:nvPr>
            <p:ph type="title"/>
          </p:nvPr>
        </p:nvSpPr>
        <p:spPr/>
        <p:txBody>
          <a:bodyPr/>
          <a:lstStyle/>
          <a:p>
            <a:r>
              <a:rPr lang="nl-NL" dirty="0"/>
              <a:t>Water in relatie tot de stad en de leefbaarheid</a:t>
            </a:r>
          </a:p>
        </p:txBody>
      </p:sp>
      <p:sp>
        <p:nvSpPr>
          <p:cNvPr id="3" name="Tijdelijke aanduiding voor inhoud 2">
            <a:extLst>
              <a:ext uri="{FF2B5EF4-FFF2-40B4-BE49-F238E27FC236}">
                <a16:creationId xmlns:a16="http://schemas.microsoft.com/office/drawing/2014/main" id="{7CE00281-1D07-4C2A-8B66-4950311FD594}"/>
              </a:ext>
            </a:extLst>
          </p:cNvPr>
          <p:cNvSpPr>
            <a:spLocks noGrp="1"/>
          </p:cNvSpPr>
          <p:nvPr>
            <p:ph idx="1"/>
          </p:nvPr>
        </p:nvSpPr>
        <p:spPr/>
        <p:txBody>
          <a:bodyPr vert="horz" lIns="91440" tIns="45720" rIns="91440" bIns="45720" rtlCol="0" anchor="t">
            <a:normAutofit/>
          </a:bodyPr>
          <a:lstStyle/>
          <a:p>
            <a:pPr marL="0" indent="0">
              <a:buNone/>
            </a:pPr>
            <a:r>
              <a:rPr lang="nl-NL" dirty="0"/>
              <a:t>Bij stedelijke ontwikkeling moet er meer aandacht komen voor de maatschappelijke voordelen van groen en water. Groen en water dragen bij aan verbetering van de leefomgevingskwaliteit en de gezondheid!</a:t>
            </a:r>
          </a:p>
          <a:p>
            <a:endParaRPr lang="nl-NL" dirty="0"/>
          </a:p>
        </p:txBody>
      </p:sp>
    </p:spTree>
    <p:extLst>
      <p:ext uri="{BB962C8B-B14F-4D97-AF65-F5344CB8AC3E}">
        <p14:creationId xmlns:p14="http://schemas.microsoft.com/office/powerpoint/2010/main" val="323728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373A5-9085-49AB-88F2-3329C00126A3}"/>
              </a:ext>
            </a:extLst>
          </p:cNvPr>
          <p:cNvSpPr>
            <a:spLocks noGrp="1"/>
          </p:cNvSpPr>
          <p:nvPr>
            <p:ph type="title"/>
          </p:nvPr>
        </p:nvSpPr>
        <p:spPr>
          <a:xfrm>
            <a:off x="838200" y="365125"/>
            <a:ext cx="10922000" cy="6137275"/>
          </a:xfrm>
        </p:spPr>
        <p:txBody>
          <a:bodyPr>
            <a:normAutofit fontScale="90000"/>
          </a:bodyPr>
          <a:lstStyle/>
          <a:p>
            <a:pPr algn="ctr"/>
            <a:r>
              <a:rPr lang="nl-NL" sz="3600" dirty="0"/>
              <a:t>Klimaat-adaptatie en –mitigatie </a:t>
            </a: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r>
              <a:rPr lang="nl-NL" sz="3600" dirty="0"/>
              <a:t>Groene oplossingen voor </a:t>
            </a:r>
            <a:r>
              <a:rPr lang="nl-NL" sz="3600" dirty="0">
                <a:hlinkClick r:id="rId2"/>
              </a:rPr>
              <a:t>adaptieve stad</a:t>
            </a:r>
            <a:endParaRPr lang="nl-NL" sz="3600" dirty="0"/>
          </a:p>
        </p:txBody>
      </p:sp>
      <p:pic>
        <p:nvPicPr>
          <p:cNvPr id="9" name="Afbeelding 8">
            <a:extLst>
              <a:ext uri="{FF2B5EF4-FFF2-40B4-BE49-F238E27FC236}">
                <a16:creationId xmlns:a16="http://schemas.microsoft.com/office/drawing/2014/main" id="{7FBF9AF2-C038-4B1D-A85A-C795B8F52379}"/>
              </a:ext>
            </a:extLst>
          </p:cNvPr>
          <p:cNvPicPr>
            <a:picLocks noChangeAspect="1"/>
          </p:cNvPicPr>
          <p:nvPr/>
        </p:nvPicPr>
        <p:blipFill>
          <a:blip r:embed="rId3"/>
          <a:stretch>
            <a:fillRect/>
          </a:stretch>
        </p:blipFill>
        <p:spPr>
          <a:xfrm>
            <a:off x="2139021" y="904785"/>
            <a:ext cx="7913958" cy="5048430"/>
          </a:xfrm>
          <a:prstGeom prst="rect">
            <a:avLst/>
          </a:prstGeom>
        </p:spPr>
      </p:pic>
    </p:spTree>
    <p:extLst>
      <p:ext uri="{BB962C8B-B14F-4D97-AF65-F5344CB8AC3E}">
        <p14:creationId xmlns:p14="http://schemas.microsoft.com/office/powerpoint/2010/main" val="362368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F7B47-45D4-48E3-96DE-70F765D95F9A}"/>
              </a:ext>
            </a:extLst>
          </p:cNvPr>
          <p:cNvSpPr>
            <a:spLocks noGrp="1"/>
          </p:cNvSpPr>
          <p:nvPr>
            <p:ph type="title"/>
          </p:nvPr>
        </p:nvSpPr>
        <p:spPr>
          <a:xfrm>
            <a:off x="609600" y="274638"/>
            <a:ext cx="10972800" cy="1143000"/>
          </a:xfrm>
        </p:spPr>
        <p:txBody>
          <a:bodyPr anchor="ctr">
            <a:normAutofit/>
          </a:bodyPr>
          <a:lstStyle/>
          <a:p>
            <a:r>
              <a:rPr lang="nl-NL" dirty="0"/>
              <a:t>Verhoging vastgoed waarde </a:t>
            </a:r>
          </a:p>
        </p:txBody>
      </p:sp>
      <p:pic>
        <p:nvPicPr>
          <p:cNvPr id="6" name="Afbeelding 5">
            <a:extLst>
              <a:ext uri="{FF2B5EF4-FFF2-40B4-BE49-F238E27FC236}">
                <a16:creationId xmlns:a16="http://schemas.microsoft.com/office/drawing/2014/main" id="{1790A3FA-4699-4A24-B690-57402F55FBED}"/>
              </a:ext>
            </a:extLst>
          </p:cNvPr>
          <p:cNvPicPr>
            <a:picLocks noChangeAspect="1"/>
          </p:cNvPicPr>
          <p:nvPr/>
        </p:nvPicPr>
        <p:blipFill rotWithShape="1">
          <a:blip r:embed="rId2"/>
          <a:srcRect l="14838" r="18535"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CC8555D9-7DB2-4480-AD97-8E779A64E5B0}"/>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verhoogt de waarde van huizen 4 - 15%. </a:t>
            </a:r>
          </a:p>
          <a:p>
            <a:pPr>
              <a:lnSpc>
                <a:spcPct val="90000"/>
              </a:lnSpc>
            </a:pPr>
            <a:r>
              <a:rPr lang="nl-NL"/>
              <a:t>Een aantrekkelijke woon- en werkomgeving is voor (internationale) bedrijven een afwegingsfactoren bij de locatiekeuze. </a:t>
            </a:r>
          </a:p>
          <a:p>
            <a:pPr>
              <a:lnSpc>
                <a:spcPct val="90000"/>
              </a:lnSpc>
            </a:pPr>
            <a:r>
              <a:rPr lang="nl-NL"/>
              <a:t>Voorbeeld: Het groen in Den Haag verhoogt de waarde van de woningen gemiddeld met € 7.500,-</a:t>
            </a:r>
          </a:p>
        </p:txBody>
      </p:sp>
    </p:spTree>
    <p:extLst>
      <p:ext uri="{BB962C8B-B14F-4D97-AF65-F5344CB8AC3E}">
        <p14:creationId xmlns:p14="http://schemas.microsoft.com/office/powerpoint/2010/main" val="133771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8B673-832E-484F-943A-1E48A5670581}"/>
              </a:ext>
            </a:extLst>
          </p:cNvPr>
          <p:cNvSpPr>
            <a:spLocks noGrp="1"/>
          </p:cNvSpPr>
          <p:nvPr>
            <p:ph type="title"/>
          </p:nvPr>
        </p:nvSpPr>
        <p:spPr>
          <a:xfrm>
            <a:off x="609600" y="274638"/>
            <a:ext cx="10972800" cy="1143000"/>
          </a:xfrm>
        </p:spPr>
        <p:txBody>
          <a:bodyPr anchor="ctr">
            <a:normAutofit/>
          </a:bodyPr>
          <a:lstStyle/>
          <a:p>
            <a:r>
              <a:rPr lang="nl-NL" dirty="0"/>
              <a:t>Waterhuishouding</a:t>
            </a:r>
          </a:p>
        </p:txBody>
      </p:sp>
      <p:sp>
        <p:nvSpPr>
          <p:cNvPr id="3" name="Tijdelijke aanduiding voor inhoud 2">
            <a:extLst>
              <a:ext uri="{FF2B5EF4-FFF2-40B4-BE49-F238E27FC236}">
                <a16:creationId xmlns:a16="http://schemas.microsoft.com/office/drawing/2014/main" id="{55007328-A59C-4A7A-B9DC-85E40C1F0510}"/>
              </a:ext>
            </a:extLst>
          </p:cNvPr>
          <p:cNvSpPr>
            <a:spLocks noGrp="1"/>
          </p:cNvSpPr>
          <p:nvPr>
            <p:ph sz="half" idx="1"/>
          </p:nvPr>
        </p:nvSpPr>
        <p:spPr>
          <a:xfrm>
            <a:off x="609600" y="1600201"/>
            <a:ext cx="5384800" cy="4525963"/>
          </a:xfrm>
        </p:spPr>
        <p:txBody>
          <a:bodyPr>
            <a:normAutofit/>
          </a:bodyPr>
          <a:lstStyle/>
          <a:p>
            <a:pPr>
              <a:lnSpc>
                <a:spcPct val="90000"/>
              </a:lnSpc>
            </a:pPr>
            <a:r>
              <a:rPr lang="nl-NL" sz="2400"/>
              <a:t>Vermindering afvoer via riool</a:t>
            </a:r>
          </a:p>
          <a:p>
            <a:pPr>
              <a:lnSpc>
                <a:spcPct val="90000"/>
              </a:lnSpc>
            </a:pPr>
            <a:r>
              <a:rPr lang="nl-NL" sz="2400"/>
              <a:t>Uit de bodem kan tot 35% van de neerslag verdampen (bij groendaken tot 80%!)</a:t>
            </a:r>
          </a:p>
          <a:p>
            <a:pPr>
              <a:lnSpc>
                <a:spcPct val="90000"/>
              </a:lnSpc>
            </a:pPr>
            <a:r>
              <a:rPr lang="nl-NL" sz="2400"/>
              <a:t>Combineren met inzet verticaal helofytenfilters (2,5 tot 5 m2 helofytenfilter per inwonerequivalent) kan worden gebruikt voor de biologische zuivering van stikstof, fosfaat en zware metalen in huishoudelijk afvalwater.</a:t>
            </a:r>
          </a:p>
        </p:txBody>
      </p:sp>
      <p:pic>
        <p:nvPicPr>
          <p:cNvPr id="4" name="Afbeelding 3">
            <a:extLst>
              <a:ext uri="{FF2B5EF4-FFF2-40B4-BE49-F238E27FC236}">
                <a16:creationId xmlns:a16="http://schemas.microsoft.com/office/drawing/2014/main" id="{E6F1C092-B30F-4DE0-9C43-04765EDFE69C}"/>
              </a:ext>
            </a:extLst>
          </p:cNvPr>
          <p:cNvPicPr>
            <a:picLocks noChangeAspect="1"/>
          </p:cNvPicPr>
          <p:nvPr/>
        </p:nvPicPr>
        <p:blipFill rotWithShape="1">
          <a:blip r:embed="rId2"/>
          <a:srcRect l="13472" r="7409" b="1"/>
          <a:stretch/>
        </p:blipFill>
        <p:spPr>
          <a:xfrm>
            <a:off x="6197600" y="1600201"/>
            <a:ext cx="5384800" cy="4525963"/>
          </a:xfrm>
          <a:prstGeom prst="rect">
            <a:avLst/>
          </a:prstGeom>
          <a:noFill/>
        </p:spPr>
      </p:pic>
    </p:spTree>
    <p:extLst>
      <p:ext uri="{BB962C8B-B14F-4D97-AF65-F5344CB8AC3E}">
        <p14:creationId xmlns:p14="http://schemas.microsoft.com/office/powerpoint/2010/main" val="11007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D0422-8F56-490B-8164-FCA7D9D63C10}"/>
              </a:ext>
            </a:extLst>
          </p:cNvPr>
          <p:cNvSpPr>
            <a:spLocks noGrp="1"/>
          </p:cNvSpPr>
          <p:nvPr>
            <p:ph type="title"/>
          </p:nvPr>
        </p:nvSpPr>
        <p:spPr>
          <a:xfrm>
            <a:off x="609600" y="274638"/>
            <a:ext cx="10972800" cy="1143000"/>
          </a:xfrm>
        </p:spPr>
        <p:txBody>
          <a:bodyPr anchor="ctr">
            <a:normAutofit/>
          </a:bodyPr>
          <a:lstStyle/>
          <a:p>
            <a:r>
              <a:rPr lang="nl-NL" dirty="0"/>
              <a:t>Luchtzuivering</a:t>
            </a:r>
          </a:p>
        </p:txBody>
      </p:sp>
      <p:pic>
        <p:nvPicPr>
          <p:cNvPr id="4" name="Afbeelding 3">
            <a:extLst>
              <a:ext uri="{FF2B5EF4-FFF2-40B4-BE49-F238E27FC236}">
                <a16:creationId xmlns:a16="http://schemas.microsoft.com/office/drawing/2014/main" id="{C789D97D-8683-43E7-98FF-E13EB7547AC1}"/>
              </a:ext>
            </a:extLst>
          </p:cNvPr>
          <p:cNvPicPr>
            <a:picLocks noChangeAspect="1"/>
          </p:cNvPicPr>
          <p:nvPr/>
        </p:nvPicPr>
        <p:blipFill rotWithShape="1">
          <a:blip r:embed="rId2"/>
          <a:srcRect l="13340" r="24197"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08EE9282-C1C7-405E-91EA-FD5F5034F5EF}"/>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en met name de houtige gewassen leggen CO2 vast (in hout &amp; bodem)</a:t>
            </a:r>
          </a:p>
          <a:p>
            <a:pPr>
              <a:lnSpc>
                <a:spcPct val="90000"/>
              </a:lnSpc>
            </a:pPr>
            <a:r>
              <a:rPr lang="nl-NL"/>
              <a:t>Ook luchtkwaliteit en luchtvochtigheid met groen binnen draagt bij aan binnenhuis-klimaatadaptatie</a:t>
            </a:r>
          </a:p>
          <a:p>
            <a:pPr>
              <a:lnSpc>
                <a:spcPct val="90000"/>
              </a:lnSpc>
            </a:pPr>
            <a:r>
              <a:rPr lang="nl-NL"/>
              <a:t>Dicht groen kan benut worden om woonwijken en kwetsbare gebouwen af te schermen van vervuilingsbronnen in de lucht.</a:t>
            </a:r>
          </a:p>
        </p:txBody>
      </p:sp>
    </p:spTree>
    <p:extLst>
      <p:ext uri="{BB962C8B-B14F-4D97-AF65-F5344CB8AC3E}">
        <p14:creationId xmlns:p14="http://schemas.microsoft.com/office/powerpoint/2010/main" val="196645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64586-489D-427B-B091-0C84EC8EDA1A}"/>
              </a:ext>
            </a:extLst>
          </p:cNvPr>
          <p:cNvSpPr>
            <a:spLocks noGrp="1"/>
          </p:cNvSpPr>
          <p:nvPr>
            <p:ph type="title"/>
          </p:nvPr>
        </p:nvSpPr>
        <p:spPr>
          <a:xfrm>
            <a:off x="609600" y="274638"/>
            <a:ext cx="10972800" cy="1143000"/>
          </a:xfrm>
        </p:spPr>
        <p:txBody>
          <a:bodyPr anchor="ctr">
            <a:normAutofit/>
          </a:bodyPr>
          <a:lstStyle/>
          <a:p>
            <a:r>
              <a:rPr lang="nl-NL" dirty="0"/>
              <a:t>Biodiversiteit</a:t>
            </a:r>
          </a:p>
        </p:txBody>
      </p:sp>
      <p:pic>
        <p:nvPicPr>
          <p:cNvPr id="4" name="Afbeelding 3">
            <a:extLst>
              <a:ext uri="{FF2B5EF4-FFF2-40B4-BE49-F238E27FC236}">
                <a16:creationId xmlns:a16="http://schemas.microsoft.com/office/drawing/2014/main" id="{E01097B5-F0E2-496B-8283-5FF2CF6105AF}"/>
              </a:ext>
            </a:extLst>
          </p:cNvPr>
          <p:cNvPicPr>
            <a:picLocks noChangeAspect="1"/>
          </p:cNvPicPr>
          <p:nvPr/>
        </p:nvPicPr>
        <p:blipFill rotWithShape="1">
          <a:blip r:embed="rId2"/>
          <a:srcRect l="24682" r="5123"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A1C4616A-C92B-4B1B-BCA9-4DF5D6149483}"/>
              </a:ext>
            </a:extLst>
          </p:cNvPr>
          <p:cNvSpPr>
            <a:spLocks noGrp="1"/>
          </p:cNvSpPr>
          <p:nvPr>
            <p:ph sz="half" idx="2"/>
          </p:nvPr>
        </p:nvSpPr>
        <p:spPr>
          <a:xfrm>
            <a:off x="6197600" y="1600201"/>
            <a:ext cx="5384800" cy="4525963"/>
          </a:xfrm>
        </p:spPr>
        <p:txBody>
          <a:bodyPr>
            <a:normAutofit/>
          </a:bodyPr>
          <a:lstStyle/>
          <a:p>
            <a:pPr>
              <a:lnSpc>
                <a:spcPct val="90000"/>
              </a:lnSpc>
            </a:pPr>
            <a:r>
              <a:rPr lang="nl-NL" dirty="0"/>
              <a:t>Gevarieerd stedelijk groen biedt ruimte aan insecten, vogels en kleine zoogdieren.</a:t>
            </a:r>
          </a:p>
          <a:p>
            <a:pPr>
              <a:lnSpc>
                <a:spcPct val="90000"/>
              </a:lnSpc>
            </a:pPr>
            <a:r>
              <a:rPr lang="nl-NL" dirty="0"/>
              <a:t>De groene gebiedjes liefst niet verder dan 100 meter uit elkaar. (‘Stepping Stones’) </a:t>
            </a:r>
          </a:p>
        </p:txBody>
      </p:sp>
    </p:spTree>
    <p:extLst>
      <p:ext uri="{BB962C8B-B14F-4D97-AF65-F5344CB8AC3E}">
        <p14:creationId xmlns:p14="http://schemas.microsoft.com/office/powerpoint/2010/main" val="4672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B943A-222C-4499-8A02-DBF5EEA4C837}"/>
              </a:ext>
            </a:extLst>
          </p:cNvPr>
          <p:cNvSpPr>
            <a:spLocks noGrp="1"/>
          </p:cNvSpPr>
          <p:nvPr>
            <p:ph type="title"/>
          </p:nvPr>
        </p:nvSpPr>
        <p:spPr>
          <a:xfrm>
            <a:off x="609600" y="274638"/>
            <a:ext cx="10972800" cy="1143000"/>
          </a:xfrm>
        </p:spPr>
        <p:txBody>
          <a:bodyPr anchor="ctr">
            <a:normAutofit/>
          </a:bodyPr>
          <a:lstStyle/>
          <a:p>
            <a:r>
              <a:rPr lang="nl-NL" dirty="0"/>
              <a:t>Mentale gezondheid</a:t>
            </a:r>
          </a:p>
        </p:txBody>
      </p:sp>
      <p:pic>
        <p:nvPicPr>
          <p:cNvPr id="4" name="Afbeelding 3">
            <a:extLst>
              <a:ext uri="{FF2B5EF4-FFF2-40B4-BE49-F238E27FC236}">
                <a16:creationId xmlns:a16="http://schemas.microsoft.com/office/drawing/2014/main" id="{E67A85A8-CFBF-4CA6-A9C4-E88BD8A300DF}"/>
              </a:ext>
            </a:extLst>
          </p:cNvPr>
          <p:cNvPicPr>
            <a:picLocks noChangeAspect="1"/>
          </p:cNvPicPr>
          <p:nvPr/>
        </p:nvPicPr>
        <p:blipFill rotWithShape="1">
          <a:blip r:embed="rId2"/>
          <a:srcRect l="11462" r="9121"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F20063E8-013C-47A4-876B-2B858C3B6967}"/>
              </a:ext>
            </a:extLst>
          </p:cNvPr>
          <p:cNvSpPr>
            <a:spLocks noGrp="1"/>
          </p:cNvSpPr>
          <p:nvPr>
            <p:ph sz="half" idx="2"/>
          </p:nvPr>
        </p:nvSpPr>
        <p:spPr>
          <a:xfrm>
            <a:off x="6197600" y="1600201"/>
            <a:ext cx="5384800" cy="4525963"/>
          </a:xfrm>
        </p:spPr>
        <p:txBody>
          <a:bodyPr>
            <a:normAutofit/>
          </a:bodyPr>
          <a:lstStyle/>
          <a:p>
            <a:pPr>
              <a:lnSpc>
                <a:spcPct val="90000"/>
              </a:lnSpc>
            </a:pPr>
            <a:r>
              <a:rPr lang="nl-NL" sz="2000"/>
              <a:t>Veel (zicht op) gevarieerd groen: </a:t>
            </a:r>
          </a:p>
          <a:p>
            <a:pPr lvl="1">
              <a:lnSpc>
                <a:spcPct val="90000"/>
              </a:lnSpc>
            </a:pPr>
            <a:r>
              <a:rPr lang="nl-NL" sz="2000"/>
              <a:t>Een lager niveau van het stresshormoon cortisol</a:t>
            </a:r>
          </a:p>
          <a:p>
            <a:pPr lvl="1">
              <a:lnSpc>
                <a:spcPct val="90000"/>
              </a:lnSpc>
            </a:pPr>
            <a:r>
              <a:rPr lang="nl-NL" sz="2000"/>
              <a:t>Gevoelens van rust en welzijn</a:t>
            </a:r>
          </a:p>
          <a:p>
            <a:pPr lvl="1">
              <a:lnSpc>
                <a:spcPct val="90000"/>
              </a:lnSpc>
            </a:pPr>
            <a:r>
              <a:rPr lang="nl-NL" sz="2000"/>
              <a:t>Een positievere gemoedstoestand</a:t>
            </a:r>
          </a:p>
          <a:p>
            <a:pPr lvl="1">
              <a:lnSpc>
                <a:spcPct val="90000"/>
              </a:lnSpc>
            </a:pPr>
            <a:r>
              <a:rPr lang="nl-NL" sz="2000"/>
              <a:t>Minder depressiviteit</a:t>
            </a:r>
          </a:p>
          <a:p>
            <a:pPr lvl="1">
              <a:lnSpc>
                <a:spcPct val="90000"/>
              </a:lnSpc>
            </a:pPr>
            <a:r>
              <a:rPr lang="nl-NL" sz="2000"/>
              <a:t>Minder angststoornissen </a:t>
            </a:r>
          </a:p>
          <a:p>
            <a:pPr lvl="1">
              <a:lnSpc>
                <a:spcPct val="90000"/>
              </a:lnSpc>
            </a:pPr>
            <a:r>
              <a:rPr lang="nl-NL" sz="2000"/>
              <a:t>Minder kans op ontwikkeling van autisme</a:t>
            </a:r>
          </a:p>
          <a:p>
            <a:pPr lvl="1">
              <a:lnSpc>
                <a:spcPct val="90000"/>
              </a:lnSpc>
            </a:pPr>
            <a:r>
              <a:rPr lang="nl-NL" sz="2000"/>
              <a:t>Gereduceerd gebruik van ADHD medicijn</a:t>
            </a:r>
          </a:p>
          <a:p>
            <a:pPr>
              <a:lnSpc>
                <a:spcPct val="90000"/>
              </a:lnSpc>
            </a:pPr>
            <a:r>
              <a:rPr lang="nl-NL" sz="2000"/>
              <a:t>Als het groen ook geschikt is voor ontmoeting en recreatie dan is het effect nog groter.</a:t>
            </a:r>
          </a:p>
        </p:txBody>
      </p:sp>
    </p:spTree>
    <p:extLst>
      <p:ext uri="{BB962C8B-B14F-4D97-AF65-F5344CB8AC3E}">
        <p14:creationId xmlns:p14="http://schemas.microsoft.com/office/powerpoint/2010/main" val="114594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1C50-C6BA-4FFE-BE4C-0D45816AEBC8}"/>
              </a:ext>
            </a:extLst>
          </p:cNvPr>
          <p:cNvSpPr>
            <a:spLocks noGrp="1"/>
          </p:cNvSpPr>
          <p:nvPr>
            <p:ph type="title"/>
          </p:nvPr>
        </p:nvSpPr>
        <p:spPr/>
        <p:txBody>
          <a:bodyPr/>
          <a:lstStyle/>
          <a:p>
            <a:r>
              <a:rPr lang="nl-NL" dirty="0"/>
              <a:t>Zorg, wonen, werken en leren </a:t>
            </a:r>
          </a:p>
        </p:txBody>
      </p:sp>
      <p:sp>
        <p:nvSpPr>
          <p:cNvPr id="3" name="Tijdelijke aanduiding voor inhoud 2">
            <a:extLst>
              <a:ext uri="{FF2B5EF4-FFF2-40B4-BE49-F238E27FC236}">
                <a16:creationId xmlns:a16="http://schemas.microsoft.com/office/drawing/2014/main" id="{7AE8AE4E-4FFB-4837-867F-8111384ED673}"/>
              </a:ext>
            </a:extLst>
          </p:cNvPr>
          <p:cNvSpPr>
            <a:spLocks noGrp="1"/>
          </p:cNvSpPr>
          <p:nvPr>
            <p:ph idx="1"/>
          </p:nvPr>
        </p:nvSpPr>
        <p:spPr>
          <a:xfrm>
            <a:off x="1783737" y="1342159"/>
            <a:ext cx="3609190" cy="2260239"/>
          </a:xfrm>
        </p:spPr>
        <p:txBody>
          <a:bodyPr>
            <a:normAutofit/>
          </a:bodyPr>
          <a:lstStyle/>
          <a:p>
            <a:pPr marL="0" indent="0">
              <a:buNone/>
            </a:pPr>
            <a:r>
              <a:rPr lang="nl-NL" sz="1800" dirty="0">
                <a:latin typeface="+mn-lt"/>
              </a:rPr>
              <a:t>Zorg</a:t>
            </a:r>
          </a:p>
          <a:p>
            <a:r>
              <a:rPr lang="nl-NL" sz="1800" dirty="0">
                <a:latin typeface="+mn-lt"/>
              </a:rPr>
              <a:t>Reductie gebruik pijnstillers (-30%) en stress</a:t>
            </a:r>
          </a:p>
          <a:p>
            <a:r>
              <a:rPr lang="nl-NL" sz="1800" dirty="0">
                <a:latin typeface="+mn-lt"/>
              </a:rPr>
              <a:t>10% afnemen opnameduur </a:t>
            </a:r>
          </a:p>
          <a:p>
            <a:r>
              <a:rPr lang="nl-NL" sz="1800" dirty="0">
                <a:latin typeface="+mn-lt"/>
              </a:rPr>
              <a:t>Stimuleert beweging van patiënt</a:t>
            </a:r>
          </a:p>
        </p:txBody>
      </p:sp>
      <p:sp>
        <p:nvSpPr>
          <p:cNvPr id="5" name="Tijdelijke aanduiding voor inhoud 2">
            <a:extLst>
              <a:ext uri="{FF2B5EF4-FFF2-40B4-BE49-F238E27FC236}">
                <a16:creationId xmlns:a16="http://schemas.microsoft.com/office/drawing/2014/main" id="{2B0A2E6A-6B96-4415-AC52-65786C141D89}"/>
              </a:ext>
            </a:extLst>
          </p:cNvPr>
          <p:cNvSpPr txBox="1">
            <a:spLocks/>
          </p:cNvSpPr>
          <p:nvPr/>
        </p:nvSpPr>
        <p:spPr>
          <a:xfrm>
            <a:off x="6970268" y="1411721"/>
            <a:ext cx="3609190" cy="19445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latin typeface="+mn-lt"/>
              </a:rPr>
              <a:t>Werken</a:t>
            </a:r>
          </a:p>
          <a:p>
            <a:r>
              <a:rPr lang="nl-NL" sz="1800" dirty="0">
                <a:latin typeface="+mn-lt"/>
              </a:rPr>
              <a:t>Bevordert kort buiten wandelen en reductie van stress. </a:t>
            </a:r>
          </a:p>
          <a:p>
            <a:r>
              <a:rPr lang="nl-NL" sz="1800" dirty="0">
                <a:latin typeface="+mn-lt"/>
              </a:rPr>
              <a:t>Toename productiviteit tot 15% </a:t>
            </a:r>
          </a:p>
          <a:p>
            <a:r>
              <a:rPr lang="nl-NL" sz="1800" dirty="0">
                <a:latin typeface="+mn-lt"/>
              </a:rPr>
              <a:t>Toename thermische comfort.</a:t>
            </a:r>
          </a:p>
        </p:txBody>
      </p:sp>
      <p:sp>
        <p:nvSpPr>
          <p:cNvPr id="7" name="Tekstvak 6">
            <a:extLst>
              <a:ext uri="{FF2B5EF4-FFF2-40B4-BE49-F238E27FC236}">
                <a16:creationId xmlns:a16="http://schemas.microsoft.com/office/drawing/2014/main" id="{AC4F369F-D525-4CD5-A323-7CF04D45B034}"/>
              </a:ext>
            </a:extLst>
          </p:cNvPr>
          <p:cNvSpPr txBox="1"/>
          <p:nvPr/>
        </p:nvSpPr>
        <p:spPr>
          <a:xfrm>
            <a:off x="1783737" y="3272918"/>
            <a:ext cx="3819396" cy="2308324"/>
          </a:xfrm>
          <a:prstGeom prst="rect">
            <a:avLst/>
          </a:prstGeom>
          <a:noFill/>
        </p:spPr>
        <p:txBody>
          <a:bodyPr wrap="square">
            <a:spAutoFit/>
          </a:bodyPr>
          <a:lstStyle/>
          <a:p>
            <a:r>
              <a:rPr lang="nl-NL" dirty="0"/>
              <a:t>Wonen</a:t>
            </a:r>
          </a:p>
          <a:p>
            <a:pPr marL="285750" indent="-285750">
              <a:buFont typeface="Arial" panose="020B0604020202020204" pitchFamily="34" charset="0"/>
              <a:buChar char="•"/>
            </a:pPr>
            <a:r>
              <a:rPr lang="nl-NL" dirty="0"/>
              <a:t>Voldoende gevarieerd groen vergroot het gebruik en daarmee het welzijn</a:t>
            </a:r>
          </a:p>
          <a:p>
            <a:pPr marL="285750" indent="-285750">
              <a:buFont typeface="Arial" panose="020B0604020202020204" pitchFamily="34" charset="0"/>
              <a:buChar char="•"/>
            </a:pPr>
            <a:r>
              <a:rPr lang="nl-NL" dirty="0"/>
              <a:t>10 extra bomen per stratenblok:  leeftijd gerelateerde gezondheidsklachten treden 7 jaar later op</a:t>
            </a:r>
          </a:p>
        </p:txBody>
      </p:sp>
      <p:sp>
        <p:nvSpPr>
          <p:cNvPr id="8" name="Tijdelijke aanduiding voor inhoud 2">
            <a:extLst>
              <a:ext uri="{FF2B5EF4-FFF2-40B4-BE49-F238E27FC236}">
                <a16:creationId xmlns:a16="http://schemas.microsoft.com/office/drawing/2014/main" id="{2E56401E-71E1-45C4-816A-CB841AB481E1}"/>
              </a:ext>
            </a:extLst>
          </p:cNvPr>
          <p:cNvSpPr txBox="1">
            <a:spLocks/>
          </p:cNvSpPr>
          <p:nvPr/>
        </p:nvSpPr>
        <p:spPr>
          <a:xfrm>
            <a:off x="6997849" y="3272918"/>
            <a:ext cx="4141890" cy="3585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latin typeface="+mn-lt"/>
              </a:rPr>
              <a:t>Leren</a:t>
            </a:r>
            <a:endParaRPr lang="nl-NL" sz="1200" dirty="0">
              <a:latin typeface="+mn-lt"/>
            </a:endParaRPr>
          </a:p>
          <a:p>
            <a:r>
              <a:rPr lang="nl-NL" sz="1800" dirty="0">
                <a:latin typeface="+mn-lt"/>
              </a:rPr>
              <a:t>In school reductie gezondheidsklachten (-7%), reductie CO2-gehalte (10-20%), toename prestaties (20%)</a:t>
            </a:r>
          </a:p>
          <a:p>
            <a:r>
              <a:rPr lang="nl-NL" sz="1800" dirty="0">
                <a:latin typeface="+mn-lt"/>
              </a:rPr>
              <a:t>Schoolplein: stimuleert samenspel, minder overgewicht en betere motorische ontwikkeling bij peuters. Moestuin op school kan leiden tot meer eten van groente &amp; fruit. Kan doorwerken op ouders.</a:t>
            </a:r>
            <a:endParaRPr lang="nl-NL" dirty="0">
              <a:latin typeface="+mn-lt"/>
            </a:endParaRPr>
          </a:p>
        </p:txBody>
      </p:sp>
    </p:spTree>
    <p:extLst>
      <p:ext uri="{BB962C8B-B14F-4D97-AF65-F5344CB8AC3E}">
        <p14:creationId xmlns:p14="http://schemas.microsoft.com/office/powerpoint/2010/main" val="13345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even herhalen, hoeveel regen valt er eigenlijk?</a:t>
            </a:r>
          </a:p>
        </p:txBody>
      </p:sp>
      <p:sp>
        <p:nvSpPr>
          <p:cNvPr id="3" name="Tijdelijke aanduiding voor inhoud 2"/>
          <p:cNvSpPr>
            <a:spLocks noGrp="1"/>
          </p:cNvSpPr>
          <p:nvPr>
            <p:ph idx="1"/>
          </p:nvPr>
        </p:nvSpPr>
        <p:spPr>
          <a:xfrm>
            <a:off x="790239" y="1690688"/>
            <a:ext cx="8846773" cy="5661247"/>
          </a:xfrm>
        </p:spPr>
        <p:txBody>
          <a:bodyPr>
            <a:normAutofit/>
          </a:bodyPr>
          <a:lstStyle/>
          <a:p>
            <a:r>
              <a:rPr lang="nl-NL" dirty="0"/>
              <a:t>Hoeveel regen valt er in Nederland gemiddeld in een jaar?</a:t>
            </a:r>
          </a:p>
          <a:p>
            <a:r>
              <a:rPr lang="nl-NL" dirty="0"/>
              <a:t>800 mm!! is 80 cm, is 8 decimeter, is 0,8 meter</a:t>
            </a:r>
          </a:p>
          <a:p>
            <a:endParaRPr lang="nl-NL" dirty="0"/>
          </a:p>
          <a:p>
            <a:endParaRPr lang="nl-NL" dirty="0"/>
          </a:p>
          <a:p>
            <a:endParaRPr lang="nl-NL" dirty="0"/>
          </a:p>
          <a:p>
            <a:endParaRPr lang="nl-NL" dirty="0"/>
          </a:p>
          <a:p>
            <a:endParaRPr lang="nl-NL" dirty="0"/>
          </a:p>
          <a:p>
            <a:r>
              <a:rPr lang="nl-NL" dirty="0"/>
              <a:t>In de zomer regent het harder…</a:t>
            </a:r>
          </a:p>
          <a:p>
            <a:r>
              <a:rPr lang="nl-NL" dirty="0"/>
              <a:t>Het regent steeds vaker hard…</a:t>
            </a:r>
          </a:p>
          <a:p>
            <a:endParaRPr lang="nl-NL" dirty="0"/>
          </a:p>
          <a:p>
            <a:endParaRPr lang="nl-NL" dirty="0"/>
          </a:p>
        </p:txBody>
      </p:sp>
      <p:pic>
        <p:nvPicPr>
          <p:cNvPr id="5" name="Afbeelding 4"/>
          <p:cNvPicPr>
            <a:picLocks noChangeAspect="1"/>
          </p:cNvPicPr>
          <p:nvPr/>
        </p:nvPicPr>
        <p:blipFill rotWithShape="1">
          <a:blip r:embed="rId2"/>
          <a:srcRect l="24375" t="16297" r="25625" b="18518"/>
          <a:stretch/>
        </p:blipFill>
        <p:spPr>
          <a:xfrm>
            <a:off x="4657389" y="2814406"/>
            <a:ext cx="2786378" cy="2043344"/>
          </a:xfrm>
          <a:prstGeom prst="rect">
            <a:avLst/>
          </a:prstGeom>
        </p:spPr>
      </p:pic>
      <p:pic>
        <p:nvPicPr>
          <p:cNvPr id="6" name="Afbeelding 5"/>
          <p:cNvPicPr>
            <a:picLocks noChangeAspect="1"/>
          </p:cNvPicPr>
          <p:nvPr/>
        </p:nvPicPr>
        <p:blipFill rotWithShape="1">
          <a:blip r:embed="rId3"/>
          <a:srcRect l="19688" t="16112" r="21146" b="18888"/>
          <a:stretch/>
        </p:blipFill>
        <p:spPr>
          <a:xfrm>
            <a:off x="1183086" y="2814406"/>
            <a:ext cx="3284139" cy="2029459"/>
          </a:xfrm>
          <a:prstGeom prst="rect">
            <a:avLst/>
          </a:prstGeom>
        </p:spPr>
      </p:pic>
    </p:spTree>
    <p:extLst>
      <p:ext uri="{BB962C8B-B14F-4D97-AF65-F5344CB8AC3E}">
        <p14:creationId xmlns:p14="http://schemas.microsoft.com/office/powerpoint/2010/main" val="29446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801BA-D310-4633-AE4F-4ADC2C28E8AF}"/>
              </a:ext>
            </a:extLst>
          </p:cNvPr>
          <p:cNvSpPr>
            <a:spLocks noGrp="1"/>
          </p:cNvSpPr>
          <p:nvPr>
            <p:ph type="title"/>
          </p:nvPr>
        </p:nvSpPr>
        <p:spPr>
          <a:xfrm>
            <a:off x="838200" y="446956"/>
            <a:ext cx="9247584" cy="648072"/>
          </a:xfrm>
        </p:spPr>
        <p:txBody>
          <a:bodyPr>
            <a:normAutofit fontScale="90000"/>
          </a:bodyPr>
          <a:lstStyle/>
          <a:p>
            <a:r>
              <a:rPr lang="nl-NL" dirty="0"/>
              <a:t>Hoe kunnen we omgaan met teveel water in de stad?</a:t>
            </a:r>
          </a:p>
        </p:txBody>
      </p:sp>
      <p:sp>
        <p:nvSpPr>
          <p:cNvPr id="3" name="Tijdelijke aanduiding voor inhoud 2">
            <a:extLst>
              <a:ext uri="{FF2B5EF4-FFF2-40B4-BE49-F238E27FC236}">
                <a16:creationId xmlns:a16="http://schemas.microsoft.com/office/drawing/2014/main" id="{FEBE6B50-5D59-4E39-BBCD-18B7322B6284}"/>
              </a:ext>
            </a:extLst>
          </p:cNvPr>
          <p:cNvSpPr>
            <a:spLocks noGrp="1"/>
          </p:cNvSpPr>
          <p:nvPr>
            <p:ph idx="1"/>
          </p:nvPr>
        </p:nvSpPr>
        <p:spPr/>
        <p:txBody>
          <a:bodyPr>
            <a:normAutofit/>
          </a:bodyPr>
          <a:lstStyle/>
          <a:p>
            <a:r>
              <a:rPr lang="nl-NL" dirty="0"/>
              <a:t>Kijk naar het Harmoniepark, wat is er gedaan om met regenwater om te gaan?</a:t>
            </a:r>
          </a:p>
          <a:p>
            <a:r>
              <a:rPr lang="nl-NL" dirty="0"/>
              <a:t>Probeer door middel van deskresearch uit te vinden wat de gemeente doet om water in de stedelijke omgeving op te vangen. </a:t>
            </a:r>
          </a:p>
          <a:p>
            <a:r>
              <a:rPr lang="nl-NL" dirty="0"/>
              <a:t>Gebruik </a:t>
            </a:r>
            <a:r>
              <a:rPr lang="nl-NL" dirty="0">
                <a:hlinkClick r:id="rId2"/>
              </a:rPr>
              <a:t>https://www.rainproof.nl/</a:t>
            </a:r>
            <a:r>
              <a:rPr lang="nl-NL" dirty="0"/>
              <a:t> of </a:t>
            </a:r>
            <a:r>
              <a:rPr lang="nl-NL" dirty="0">
                <a:hlinkClick r:id="rId3"/>
              </a:rPr>
              <a:t>Klimaatwarenhuis</a:t>
            </a:r>
            <a:r>
              <a:rPr lang="nl-NL" dirty="0"/>
              <a:t> of </a:t>
            </a:r>
            <a:r>
              <a:rPr lang="nl-NL" dirty="0" err="1">
                <a:hlinkClick r:id="rId4"/>
              </a:rPr>
              <a:t>thegreencities</a:t>
            </a:r>
            <a:r>
              <a:rPr lang="nl-NL" dirty="0"/>
              <a:t> als bron en zoek drie maatregelen uit die je in het Harmoniepark kan toepassen.</a:t>
            </a:r>
          </a:p>
        </p:txBody>
      </p:sp>
    </p:spTree>
    <p:extLst>
      <p:ext uri="{BB962C8B-B14F-4D97-AF65-F5344CB8AC3E}">
        <p14:creationId xmlns:p14="http://schemas.microsoft.com/office/powerpoint/2010/main" val="1851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37"/>
            <a:ext cx="12192000" cy="5139992"/>
          </a:xfrm>
          <a:prstGeom prst="rect">
            <a:avLst/>
          </a:prstGeom>
        </p:spPr>
      </p:pic>
      <p:sp>
        <p:nvSpPr>
          <p:cNvPr id="3" name="Ondertitel 2"/>
          <p:cNvSpPr>
            <a:spLocks noGrp="1"/>
          </p:cNvSpPr>
          <p:nvPr>
            <p:ph type="subTitle" idx="1"/>
          </p:nvPr>
        </p:nvSpPr>
        <p:spPr>
          <a:xfrm>
            <a:off x="2855916" y="2733819"/>
            <a:ext cx="8534400" cy="5288910"/>
          </a:xfrm>
        </p:spPr>
        <p:txBody>
          <a:bodyPr>
            <a:normAutofit/>
          </a:bodyPr>
          <a:lstStyle/>
          <a:p>
            <a:endParaRPr lang="nl-NL" sz="4000" dirty="0">
              <a:solidFill>
                <a:schemeClr val="tx1"/>
              </a:solidFill>
            </a:endParaRPr>
          </a:p>
          <a:p>
            <a:endParaRPr lang="nl-NL" sz="4000" dirty="0">
              <a:solidFill>
                <a:schemeClr val="tx1"/>
              </a:solidFill>
            </a:endParaRPr>
          </a:p>
          <a:p>
            <a:endParaRPr lang="nl-NL" sz="4000" dirty="0">
              <a:solidFill>
                <a:schemeClr val="tx1"/>
              </a:solidFill>
            </a:endParaRPr>
          </a:p>
          <a:p>
            <a:r>
              <a:rPr lang="nl-NL" sz="4000" dirty="0">
                <a:solidFill>
                  <a:schemeClr val="bg1"/>
                </a:solidFill>
              </a:rPr>
              <a:t>Water &amp; Bodem</a:t>
            </a:r>
          </a:p>
        </p:txBody>
      </p:sp>
    </p:spTree>
    <p:extLst>
      <p:ext uri="{BB962C8B-B14F-4D97-AF65-F5344CB8AC3E}">
        <p14:creationId xmlns:p14="http://schemas.microsoft.com/office/powerpoint/2010/main" val="280370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Carbon-</a:t>
            </a:r>
            <a:r>
              <a:rPr lang="nl-NL" dirty="0" err="1"/>
              <a:t>farming</a:t>
            </a:r>
            <a:endParaRPr lang="nl-NL" dirty="0"/>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dirty="0"/>
              <a:t>CO2 opslag in de bodem</a:t>
            </a:r>
          </a:p>
          <a:p>
            <a:r>
              <a:rPr lang="nl-NL" dirty="0"/>
              <a:t>Betere bodemgesteldheid gezondere bodem</a:t>
            </a:r>
          </a:p>
          <a:p>
            <a:r>
              <a:rPr lang="nl-NL" dirty="0"/>
              <a:t>Betere waterhuishouding en retentie</a:t>
            </a:r>
          </a:p>
          <a:p>
            <a:endParaRPr lang="nl-NL" dirty="0"/>
          </a:p>
          <a:p>
            <a:r>
              <a:rPr lang="nl-NL" dirty="0">
                <a:hlinkClick r:id="rId3"/>
              </a:rPr>
              <a:t>https://www.marincarbonproject.org/what-is-carbon-farming</a:t>
            </a:r>
          </a:p>
          <a:p>
            <a:r>
              <a:rPr lang="nl-NL" dirty="0">
                <a:latin typeface="Arial"/>
                <a:cs typeface="Arial"/>
                <a:hlinkClick r:id="rId4"/>
              </a:rPr>
              <a:t>https://youtu.be/08TI1RKj54g</a:t>
            </a:r>
            <a:r>
              <a:rPr lang="nl-NL" dirty="0">
                <a:latin typeface="Arial"/>
                <a:cs typeface="Arial"/>
              </a:rPr>
              <a:t> </a:t>
            </a:r>
            <a:endParaRPr lang="en-US" dirty="0">
              <a:latin typeface="Arial"/>
              <a:cs typeface="Arial"/>
            </a:endParaRPr>
          </a:p>
          <a:p>
            <a:r>
              <a:rPr lang="nl-NL" dirty="0">
                <a:hlinkClick r:id="rId5"/>
              </a:rPr>
              <a:t>https://youtu.be/R--oEEejJ8U</a:t>
            </a:r>
            <a:endParaRPr lang="nl-NL"/>
          </a:p>
        </p:txBody>
      </p:sp>
    </p:spTree>
    <p:extLst>
      <p:ext uri="{BB962C8B-B14F-4D97-AF65-F5344CB8AC3E}">
        <p14:creationId xmlns:p14="http://schemas.microsoft.com/office/powerpoint/2010/main" val="423354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Opgaven voor water in relatie tot bodem </a:t>
            </a:r>
          </a:p>
        </p:txBody>
      </p:sp>
      <p:sp>
        <p:nvSpPr>
          <p:cNvPr id="3" name="Tijdelijke aanduiding voor inhoud 2"/>
          <p:cNvSpPr>
            <a:spLocks noGrp="1"/>
          </p:cNvSpPr>
          <p:nvPr>
            <p:ph idx="1"/>
          </p:nvPr>
        </p:nvSpPr>
        <p:spPr/>
        <p:txBody>
          <a:bodyPr>
            <a:normAutofit/>
          </a:bodyPr>
          <a:lstStyle/>
          <a:p>
            <a:r>
              <a:rPr lang="nl-NL" dirty="0"/>
              <a:t>Het veiligstellen van voldoende en kwalitatief goed oppervlakte- en </a:t>
            </a:r>
            <a:r>
              <a:rPr lang="nl-NL" u="sng" dirty="0">
                <a:hlinkClick r:id="rId3"/>
              </a:rPr>
              <a:t>grondwater</a:t>
            </a:r>
            <a:r>
              <a:rPr lang="nl-NL" dirty="0"/>
              <a:t> (gebruik van water als grondstof).</a:t>
            </a:r>
          </a:p>
          <a:p>
            <a:r>
              <a:rPr lang="nl-NL" dirty="0"/>
              <a:t>Het beschermen van het land, het landgebruik tegen </a:t>
            </a:r>
            <a:r>
              <a:rPr lang="nl-NL" dirty="0" err="1"/>
              <a:t>wateronder</a:t>
            </a:r>
            <a:r>
              <a:rPr lang="nl-NL" dirty="0"/>
              <a:t>- en overlast (inpassing van water in het landgebruik).</a:t>
            </a:r>
          </a:p>
          <a:p>
            <a:r>
              <a:rPr lang="nl-NL" dirty="0"/>
              <a:t>Het beheren en beheersen van de effecten van water(gebruik) op het natuurlijk systeem zoals bodemdaling en verzilting, enz.</a:t>
            </a:r>
          </a:p>
          <a:p>
            <a:endParaRPr lang="nl-NL" dirty="0"/>
          </a:p>
          <a:p>
            <a:endParaRPr lang="nl-NL" dirty="0"/>
          </a:p>
        </p:txBody>
      </p:sp>
    </p:spTree>
    <p:extLst>
      <p:ext uri="{BB962C8B-B14F-4D97-AF65-F5344CB8AC3E}">
        <p14:creationId xmlns:p14="http://schemas.microsoft.com/office/powerpoint/2010/main" val="253881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18949343"/>
              </p:ext>
            </p:extLst>
          </p:nvPr>
        </p:nvGraphicFramePr>
        <p:xfrm>
          <a:off x="3268717" y="0"/>
          <a:ext cx="8923284" cy="6858001"/>
        </p:xfrm>
        <a:graphic>
          <a:graphicData uri="http://schemas.openxmlformats.org/drawingml/2006/table">
            <a:tbl>
              <a:tblPr firstRow="1" bandRow="1">
                <a:tableStyleId>{5C22544A-7EE6-4342-B048-85BDC9FD1C3A}</a:tableStyleId>
              </a:tblPr>
              <a:tblGrid>
                <a:gridCol w="4461642">
                  <a:extLst>
                    <a:ext uri="{9D8B030D-6E8A-4147-A177-3AD203B41FA5}">
                      <a16:colId xmlns:a16="http://schemas.microsoft.com/office/drawing/2014/main" val="3459942958"/>
                    </a:ext>
                  </a:extLst>
                </a:gridCol>
                <a:gridCol w="4461642">
                  <a:extLst>
                    <a:ext uri="{9D8B030D-6E8A-4147-A177-3AD203B41FA5}">
                      <a16:colId xmlns:a16="http://schemas.microsoft.com/office/drawing/2014/main" val="4249501132"/>
                    </a:ext>
                  </a:extLst>
                </a:gridCol>
              </a:tblGrid>
              <a:tr h="375007">
                <a:tc>
                  <a:txBody>
                    <a:bodyPr/>
                    <a:lstStyle/>
                    <a:p>
                      <a:r>
                        <a:rPr lang="nl-NL" dirty="0"/>
                        <a:t>Opgave</a:t>
                      </a:r>
                    </a:p>
                  </a:txBody>
                  <a:tcPr/>
                </a:tc>
                <a:tc>
                  <a:txBody>
                    <a:bodyPr/>
                    <a:lstStyle/>
                    <a:p>
                      <a:r>
                        <a:rPr lang="nl-NL" dirty="0"/>
                        <a:t>Voorbeeld relatie met water</a:t>
                      </a:r>
                    </a:p>
                  </a:txBody>
                  <a:tcPr/>
                </a:tc>
                <a:extLst>
                  <a:ext uri="{0D108BD9-81ED-4DB2-BD59-A6C34878D82A}">
                    <a16:rowId xmlns:a16="http://schemas.microsoft.com/office/drawing/2014/main" val="3478431404"/>
                  </a:ext>
                </a:extLst>
              </a:tr>
              <a:tr h="375007">
                <a:tc>
                  <a:txBody>
                    <a:bodyPr/>
                    <a:lstStyle/>
                    <a:p>
                      <a:r>
                        <a:rPr lang="nl-NL" dirty="0"/>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Zonder water geen landbouw en voedsel.</a:t>
                      </a:r>
                    </a:p>
                  </a:txBody>
                  <a:tcPr/>
                </a:tc>
                <a:extLst>
                  <a:ext uri="{0D108BD9-81ED-4DB2-BD59-A6C34878D82A}">
                    <a16:rowId xmlns:a16="http://schemas.microsoft.com/office/drawing/2014/main" val="2155939026"/>
                  </a:ext>
                </a:extLst>
              </a:tr>
              <a:tr h="1479479">
                <a:tc>
                  <a:txBody>
                    <a:bodyPr/>
                    <a:lstStyle/>
                    <a:p>
                      <a:r>
                        <a:rPr lang="nl-NL" dirty="0"/>
                        <a:t>Landelijk gebied</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924674">
                <a:tc>
                  <a:txBody>
                    <a:bodyPr/>
                    <a:lstStyle/>
                    <a:p>
                      <a:r>
                        <a:rPr lang="nl-NL" dirty="0"/>
                        <a:t>Klimaat</a:t>
                      </a:r>
                    </a:p>
                  </a:txBody>
                  <a:tcPr/>
                </a:tc>
                <a:tc>
                  <a:txBody>
                    <a:bodyPr/>
                    <a:lstStyle/>
                    <a:p>
                      <a:r>
                        <a:rPr lang="nl-NL" dirty="0"/>
                        <a:t>Als gevolg van de klimaatverandering veranderen de neerslagintensiteit en de neerslagfrequentie.</a:t>
                      </a:r>
                    </a:p>
                  </a:txBody>
                  <a:tcPr/>
                </a:tc>
                <a:extLst>
                  <a:ext uri="{0D108BD9-81ED-4DB2-BD59-A6C34878D82A}">
                    <a16:rowId xmlns:a16="http://schemas.microsoft.com/office/drawing/2014/main" val="1990491774"/>
                  </a:ext>
                </a:extLst>
              </a:tr>
              <a:tr h="924674">
                <a:tc>
                  <a:txBody>
                    <a:bodyPr/>
                    <a:lstStyle/>
                    <a:p>
                      <a:r>
                        <a:rPr lang="nl-NL" dirty="0"/>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5007">
                <a:tc>
                  <a:txBody>
                    <a:bodyPr/>
                    <a:lstStyle/>
                    <a:p>
                      <a:r>
                        <a:rPr lang="nl-NL" dirty="0"/>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is een grondstof.</a:t>
                      </a:r>
                    </a:p>
                  </a:txBody>
                  <a:tcPr/>
                </a:tc>
                <a:extLst>
                  <a:ext uri="{0D108BD9-81ED-4DB2-BD59-A6C34878D82A}">
                    <a16:rowId xmlns:a16="http://schemas.microsoft.com/office/drawing/2014/main" val="2817154621"/>
                  </a:ext>
                </a:extLst>
              </a:tr>
              <a:tr h="924674">
                <a:tc>
                  <a:txBody>
                    <a:bodyPr/>
                    <a:lstStyle/>
                    <a:p>
                      <a:r>
                        <a:rPr lang="nl-NL" dirty="0"/>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in de stad maakt de stad leefbaar, maar te veel (hemel)water in de stad wordt als probleem ervaren.</a:t>
                      </a:r>
                    </a:p>
                  </a:txBody>
                  <a:tcPr/>
                </a:tc>
                <a:extLst>
                  <a:ext uri="{0D108BD9-81ED-4DB2-BD59-A6C34878D82A}">
                    <a16:rowId xmlns:a16="http://schemas.microsoft.com/office/drawing/2014/main" val="618843580"/>
                  </a:ext>
                </a:extLst>
              </a:tr>
              <a:tr h="1479479">
                <a:tc>
                  <a:txBody>
                    <a:bodyPr/>
                    <a:lstStyle/>
                    <a:p>
                      <a:r>
                        <a:rPr lang="nl-NL" dirty="0"/>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normAutofit fontScale="90000"/>
          </a:bodyPr>
          <a:lstStyle/>
          <a:p>
            <a:r>
              <a:rPr lang="nl-NL" dirty="0"/>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942974" y="852714"/>
            <a:ext cx="8201025" cy="5563730"/>
          </a:xfrm>
        </p:spPr>
      </p:pic>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dirty="0"/>
              <a:t>Hitte-eiland effect</a:t>
            </a:r>
          </a:p>
        </p:txBody>
      </p:sp>
    </p:spTree>
    <p:extLst>
      <p:ext uri="{BB962C8B-B14F-4D97-AF65-F5344CB8AC3E}">
        <p14:creationId xmlns:p14="http://schemas.microsoft.com/office/powerpoint/2010/main" val="6650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521F1-7DD7-AA8E-7035-B7D1826FA9D5}"/>
              </a:ext>
            </a:extLst>
          </p:cNvPr>
          <p:cNvSpPr>
            <a:spLocks noGrp="1"/>
          </p:cNvSpPr>
          <p:nvPr>
            <p:ph type="title"/>
          </p:nvPr>
        </p:nvSpPr>
        <p:spPr>
          <a:xfrm>
            <a:off x="2579514" y="365125"/>
            <a:ext cx="8774286" cy="1325563"/>
          </a:xfrm>
        </p:spPr>
        <p:txBody>
          <a:bodyPr/>
          <a:lstStyle/>
          <a:p>
            <a:r>
              <a:rPr lang="nl-NL" dirty="0"/>
              <a:t>Tilburg</a:t>
            </a:r>
          </a:p>
        </p:txBody>
      </p:sp>
      <p:pic>
        <p:nvPicPr>
          <p:cNvPr id="1026" name="Picture 2">
            <a:extLst>
              <a:ext uri="{FF2B5EF4-FFF2-40B4-BE49-F238E27FC236}">
                <a16:creationId xmlns:a16="http://schemas.microsoft.com/office/drawing/2014/main" id="{9EEB5F3A-D1AE-3FE9-E79E-697E80868F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514" y="1690688"/>
            <a:ext cx="62519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dirty="0"/>
              <a:t>Effect van groen</a:t>
            </a:r>
          </a:p>
        </p:txBody>
      </p:sp>
      <p:pic>
        <p:nvPicPr>
          <p:cNvPr id="1026" name="Picture 2">
            <a:extLst>
              <a:ext uri="{FF2B5EF4-FFF2-40B4-BE49-F238E27FC236}">
                <a16:creationId xmlns:a16="http://schemas.microsoft.com/office/drawing/2014/main" id="{3FE67A1F-3841-4D07-8D83-155C63980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149" y="1882775"/>
            <a:ext cx="4650926" cy="391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7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5790440" y="241935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409575" y="879063"/>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1360157" y="230991"/>
            <a:ext cx="8860565" cy="648072"/>
          </a:xfrm>
        </p:spPr>
        <p:txBody>
          <a:bodyPr>
            <a:normAutofit fontScale="90000"/>
          </a:bodyPr>
          <a:lstStyle/>
          <a:p>
            <a:r>
              <a:rPr lang="nl-NL" dirty="0"/>
              <a:t>Water</a:t>
            </a:r>
          </a:p>
        </p:txBody>
      </p:sp>
    </p:spTree>
    <p:extLst>
      <p:ext uri="{BB962C8B-B14F-4D97-AF65-F5344CB8AC3E}">
        <p14:creationId xmlns:p14="http://schemas.microsoft.com/office/powerpoint/2010/main" val="249172985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2.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F8EC8820-71F4-4E3D-97EB-F9896E77A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1247</Words>
  <Application>Microsoft Office PowerPoint</Application>
  <PresentationFormat>Breedbeeld</PresentationFormat>
  <Paragraphs>130</Paragraphs>
  <Slides>19</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1_Kantoorthema</vt:lpstr>
      <vt:lpstr>Water en energie</vt:lpstr>
      <vt:lpstr>PowerPoint-presentatie</vt:lpstr>
      <vt:lpstr>Carbon-farming</vt:lpstr>
      <vt:lpstr>Opgaven voor water in relatie tot bodem </vt:lpstr>
      <vt:lpstr>Relatie met andere opgave</vt:lpstr>
      <vt:lpstr>Hitte-eiland effect</vt:lpstr>
      <vt:lpstr>Tilburg</vt:lpstr>
      <vt:lpstr>Effect van groen</vt:lpstr>
      <vt:lpstr>Water</vt:lpstr>
      <vt:lpstr>Water in relatie tot de stad en de leefbaarheid</vt:lpstr>
      <vt:lpstr>Klimaat-adaptatie en –mitigatie              Groene oplossingen voor adaptieve stad</vt:lpstr>
      <vt:lpstr>Verhoging vastgoed waarde </vt:lpstr>
      <vt:lpstr>Waterhuishouding</vt:lpstr>
      <vt:lpstr>Luchtzuivering</vt:lpstr>
      <vt:lpstr>Biodiversiteit</vt:lpstr>
      <vt:lpstr>Mentale gezondheid</vt:lpstr>
      <vt:lpstr>Zorg, wonen, werken en leren </vt:lpstr>
      <vt:lpstr>Nog even herhalen, hoeveel regen valt er eigenlijk?</vt:lpstr>
      <vt:lpstr>Hoe kunnen we omgaan met teveel water in de stad?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4</cp:revision>
  <dcterms:created xsi:type="dcterms:W3CDTF">2022-04-18T20:43:08Z</dcterms:created>
  <dcterms:modified xsi:type="dcterms:W3CDTF">2022-06-02T10:08:07Z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